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81" r:id="rId5"/>
    <p:sldId id="288" r:id="rId6"/>
    <p:sldId id="283" r:id="rId7"/>
    <p:sldId id="289" r:id="rId8"/>
    <p:sldId id="290" r:id="rId9"/>
    <p:sldId id="285" r:id="rId10"/>
    <p:sldId id="293" r:id="rId11"/>
    <p:sldId id="292" r:id="rId12"/>
    <p:sldId id="294" r:id="rId13"/>
    <p:sldId id="295" r:id="rId14"/>
    <p:sldId id="291" r:id="rId15"/>
    <p:sldId id="284" r:id="rId16"/>
    <p:sldId id="286" r:id="rId17"/>
    <p:sldId id="287" r:id="rId18"/>
    <p:sldId id="297" r:id="rId19"/>
    <p:sldId id="298" r:id="rId20"/>
    <p:sldId id="299" r:id="rId21"/>
    <p:sldId id="300" r:id="rId22"/>
    <p:sldId id="301" r:id="rId23"/>
    <p:sldId id="302" r:id="rId24"/>
    <p:sldId id="303" r:id="rId25"/>
    <p:sldId id="304" r:id="rId26"/>
    <p:sldId id="305" r:id="rId27"/>
    <p:sldId id="307" r:id="rId28"/>
    <p:sldId id="306" r:id="rId29"/>
    <p:sldId id="308" r:id="rId30"/>
    <p:sldId id="309" r:id="rId31"/>
    <p:sldId id="310" r:id="rId32"/>
    <p:sldId id="311" r:id="rId33"/>
    <p:sldId id="296" r:id="rId34"/>
  </p:sldIdLst>
  <p:sldSz cx="10058400" cy="7772400"/>
  <p:notesSz cx="6858000" cy="9144000"/>
  <p:defaultTextStyle>
    <a:defPPr>
      <a:defRPr lang="en-US"/>
    </a:defPPr>
    <a:lvl1pPr marL="0" algn="l" defTabSz="1018824" rtl="0" eaLnBrk="1" latinLnBrk="0" hangingPunct="1">
      <a:defRPr sz="2006" kern="1200">
        <a:solidFill>
          <a:schemeClr val="tx1"/>
        </a:solidFill>
        <a:latin typeface="+mn-lt"/>
        <a:ea typeface="+mn-ea"/>
        <a:cs typeface="+mn-cs"/>
      </a:defRPr>
    </a:lvl1pPr>
    <a:lvl2pPr marL="509412" algn="l" defTabSz="1018824" rtl="0" eaLnBrk="1" latinLnBrk="0" hangingPunct="1">
      <a:defRPr sz="2006" kern="1200">
        <a:solidFill>
          <a:schemeClr val="tx1"/>
        </a:solidFill>
        <a:latin typeface="+mn-lt"/>
        <a:ea typeface="+mn-ea"/>
        <a:cs typeface="+mn-cs"/>
      </a:defRPr>
    </a:lvl2pPr>
    <a:lvl3pPr marL="1018824" algn="l" defTabSz="1018824" rtl="0" eaLnBrk="1" latinLnBrk="0" hangingPunct="1">
      <a:defRPr sz="2006" kern="1200">
        <a:solidFill>
          <a:schemeClr val="tx1"/>
        </a:solidFill>
        <a:latin typeface="+mn-lt"/>
        <a:ea typeface="+mn-ea"/>
        <a:cs typeface="+mn-cs"/>
      </a:defRPr>
    </a:lvl3pPr>
    <a:lvl4pPr marL="1528237" algn="l" defTabSz="1018824" rtl="0" eaLnBrk="1" latinLnBrk="0" hangingPunct="1">
      <a:defRPr sz="2006" kern="1200">
        <a:solidFill>
          <a:schemeClr val="tx1"/>
        </a:solidFill>
        <a:latin typeface="+mn-lt"/>
        <a:ea typeface="+mn-ea"/>
        <a:cs typeface="+mn-cs"/>
      </a:defRPr>
    </a:lvl4pPr>
    <a:lvl5pPr marL="2037649" algn="l" defTabSz="1018824" rtl="0" eaLnBrk="1" latinLnBrk="0" hangingPunct="1">
      <a:defRPr sz="2006" kern="1200">
        <a:solidFill>
          <a:schemeClr val="tx1"/>
        </a:solidFill>
        <a:latin typeface="+mn-lt"/>
        <a:ea typeface="+mn-ea"/>
        <a:cs typeface="+mn-cs"/>
      </a:defRPr>
    </a:lvl5pPr>
    <a:lvl6pPr marL="2547061" algn="l" defTabSz="1018824" rtl="0" eaLnBrk="1" latinLnBrk="0" hangingPunct="1">
      <a:defRPr sz="2006" kern="1200">
        <a:solidFill>
          <a:schemeClr val="tx1"/>
        </a:solidFill>
        <a:latin typeface="+mn-lt"/>
        <a:ea typeface="+mn-ea"/>
        <a:cs typeface="+mn-cs"/>
      </a:defRPr>
    </a:lvl6pPr>
    <a:lvl7pPr marL="3056473" algn="l" defTabSz="1018824" rtl="0" eaLnBrk="1" latinLnBrk="0" hangingPunct="1">
      <a:defRPr sz="2006" kern="1200">
        <a:solidFill>
          <a:schemeClr val="tx1"/>
        </a:solidFill>
        <a:latin typeface="+mn-lt"/>
        <a:ea typeface="+mn-ea"/>
        <a:cs typeface="+mn-cs"/>
      </a:defRPr>
    </a:lvl7pPr>
    <a:lvl8pPr marL="3565886" algn="l" defTabSz="1018824" rtl="0" eaLnBrk="1" latinLnBrk="0" hangingPunct="1">
      <a:defRPr sz="2006" kern="1200">
        <a:solidFill>
          <a:schemeClr val="tx1"/>
        </a:solidFill>
        <a:latin typeface="+mn-lt"/>
        <a:ea typeface="+mn-ea"/>
        <a:cs typeface="+mn-cs"/>
      </a:defRPr>
    </a:lvl8pPr>
    <a:lvl9pPr marL="4075298" algn="l" defTabSz="1018824" rtl="0" eaLnBrk="1" latinLnBrk="0" hangingPunct="1">
      <a:defRPr sz="200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1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91D09C-C931-44F5-8DAF-39C357C39BBB}" v="392" dt="2023-12-19T18:38:01.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varScale="1">
        <p:scale>
          <a:sx n="70" d="100"/>
          <a:sy n="70" d="100"/>
        </p:scale>
        <p:origin x="1637" y="58"/>
      </p:cViewPr>
      <p:guideLst>
        <p:guide orient="horz" pos="2448"/>
        <p:guide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236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ra 20211040" userId="7d211d9e-0dfa-431f-a495-f4cb9eb45ee0" providerId="ADAL" clId="{8C91D09C-C931-44F5-8DAF-39C357C39BBB}"/>
    <pc:docChg chg="undo custSel addSld delSld modSld sldOrd">
      <pc:chgData name="Yara 20211040" userId="7d211d9e-0dfa-431f-a495-f4cb9eb45ee0" providerId="ADAL" clId="{8C91D09C-C931-44F5-8DAF-39C357C39BBB}" dt="2023-12-19T18:38:01.409" v="1072"/>
      <pc:docMkLst>
        <pc:docMk/>
      </pc:docMkLst>
      <pc:sldChg chg="addSp delSp modSp mod setBg addAnim delAnim">
        <pc:chgData name="Yara 20211040" userId="7d211d9e-0dfa-431f-a495-f4cb9eb45ee0" providerId="ADAL" clId="{8C91D09C-C931-44F5-8DAF-39C357C39BBB}" dt="2023-12-19T16:50:15.498" v="482" actId="26606"/>
        <pc:sldMkLst>
          <pc:docMk/>
          <pc:sldMk cId="557549494" sldId="287"/>
        </pc:sldMkLst>
        <pc:spChg chg="add del mod">
          <ac:chgData name="Yara 20211040" userId="7d211d9e-0dfa-431f-a495-f4cb9eb45ee0" providerId="ADAL" clId="{8C91D09C-C931-44F5-8DAF-39C357C39BBB}" dt="2023-12-19T16:48:07.656" v="462"/>
          <ac:spMkLst>
            <pc:docMk/>
            <pc:sldMk cId="557549494" sldId="287"/>
            <ac:spMk id="2" creationId="{B4FA39F6-79AB-181D-D7F7-0851EE1F5C54}"/>
          </ac:spMkLst>
        </pc:spChg>
        <pc:spChg chg="mod">
          <ac:chgData name="Yara 20211040" userId="7d211d9e-0dfa-431f-a495-f4cb9eb45ee0" providerId="ADAL" clId="{8C91D09C-C931-44F5-8DAF-39C357C39BBB}" dt="2023-12-19T16:50:15.498" v="482" actId="26606"/>
          <ac:spMkLst>
            <pc:docMk/>
            <pc:sldMk cId="557549494" sldId="287"/>
            <ac:spMk id="3" creationId="{27179642-DEF5-6DCC-8C62-DC34E9E4762A}"/>
          </ac:spMkLst>
        </pc:spChg>
        <pc:spChg chg="add del mod">
          <ac:chgData name="Yara 20211040" userId="7d211d9e-0dfa-431f-a495-f4cb9eb45ee0" providerId="ADAL" clId="{8C91D09C-C931-44F5-8DAF-39C357C39BBB}" dt="2023-12-19T16:49:05.118" v="475"/>
          <ac:spMkLst>
            <pc:docMk/>
            <pc:sldMk cId="557549494" sldId="287"/>
            <ac:spMk id="4" creationId="{5BEDE837-2562-8EE8-1221-13810DD2A0D7}"/>
          </ac:spMkLst>
        </pc:spChg>
        <pc:spChg chg="add del">
          <ac:chgData name="Yara 20211040" userId="7d211d9e-0dfa-431f-a495-f4cb9eb45ee0" providerId="ADAL" clId="{8C91D09C-C931-44F5-8DAF-39C357C39BBB}" dt="2023-12-19T16:50:15.498" v="482" actId="26606"/>
          <ac:spMkLst>
            <pc:docMk/>
            <pc:sldMk cId="557549494" sldId="287"/>
            <ac:spMk id="9" creationId="{A4AC5506-6312-4701-8D3C-40187889A947}"/>
          </ac:spMkLst>
        </pc:spChg>
        <pc:spChg chg="add del">
          <ac:chgData name="Yara 20211040" userId="7d211d9e-0dfa-431f-a495-f4cb9eb45ee0" providerId="ADAL" clId="{8C91D09C-C931-44F5-8DAF-39C357C39BBB}" dt="2023-12-19T16:49:43.087" v="479" actId="26606"/>
          <ac:spMkLst>
            <pc:docMk/>
            <pc:sldMk cId="557549494" sldId="287"/>
            <ac:spMk id="12" creationId="{A4AC5506-6312-4701-8D3C-40187889A947}"/>
          </ac:spMkLst>
        </pc:spChg>
        <pc:picChg chg="add del mod">
          <ac:chgData name="Yara 20211040" userId="7d211d9e-0dfa-431f-a495-f4cb9eb45ee0" providerId="ADAL" clId="{8C91D09C-C931-44F5-8DAF-39C357C39BBB}" dt="2023-12-19T16:50:15.498" v="482" actId="26606"/>
          <ac:picMkLst>
            <pc:docMk/>
            <pc:sldMk cId="557549494" sldId="287"/>
            <ac:picMk id="7" creationId="{3E769A1A-EF26-576D-1ABA-8DF9733843CB}"/>
          </ac:picMkLst>
        </pc:picChg>
      </pc:sldChg>
      <pc:sldChg chg="modAnim">
        <pc:chgData name="Yara 20211040" userId="7d211d9e-0dfa-431f-a495-f4cb9eb45ee0" providerId="ADAL" clId="{8C91D09C-C931-44F5-8DAF-39C357C39BBB}" dt="2023-12-19T16:22:59.360" v="445"/>
        <pc:sldMkLst>
          <pc:docMk/>
          <pc:sldMk cId="2535275614" sldId="296"/>
        </pc:sldMkLst>
      </pc:sldChg>
      <pc:sldChg chg="addSp delSp modSp mod delAnim modAnim">
        <pc:chgData name="Yara 20211040" userId="7d211d9e-0dfa-431f-a495-f4cb9eb45ee0" providerId="ADAL" clId="{8C91D09C-C931-44F5-8DAF-39C357C39BBB}" dt="2023-12-19T15:50:05.134" v="429"/>
        <pc:sldMkLst>
          <pc:docMk/>
          <pc:sldMk cId="1380180171" sldId="297"/>
        </pc:sldMkLst>
        <pc:spChg chg="mod">
          <ac:chgData name="Yara 20211040" userId="7d211d9e-0dfa-431f-a495-f4cb9eb45ee0" providerId="ADAL" clId="{8C91D09C-C931-44F5-8DAF-39C357C39BBB}" dt="2023-12-19T02:21:08.618" v="179" actId="1076"/>
          <ac:spMkLst>
            <pc:docMk/>
            <pc:sldMk cId="1380180171" sldId="297"/>
            <ac:spMk id="3" creationId="{27179642-DEF5-6DCC-8C62-DC34E9E4762A}"/>
          </ac:spMkLst>
        </pc:spChg>
        <pc:spChg chg="del mod">
          <ac:chgData name="Yara 20211040" userId="7d211d9e-0dfa-431f-a495-f4cb9eb45ee0" providerId="ADAL" clId="{8C91D09C-C931-44F5-8DAF-39C357C39BBB}" dt="2023-12-19T02:20:57.725" v="177" actId="478"/>
          <ac:spMkLst>
            <pc:docMk/>
            <pc:sldMk cId="1380180171" sldId="297"/>
            <ac:spMk id="5" creationId="{8C857D49-70EF-A485-587F-31D953062A5D}"/>
          </ac:spMkLst>
        </pc:spChg>
        <pc:spChg chg="add del">
          <ac:chgData name="Yara 20211040" userId="7d211d9e-0dfa-431f-a495-f4cb9eb45ee0" providerId="ADAL" clId="{8C91D09C-C931-44F5-8DAF-39C357C39BBB}" dt="2023-12-19T02:21:19.396" v="181"/>
          <ac:spMkLst>
            <pc:docMk/>
            <pc:sldMk cId="1380180171" sldId="297"/>
            <ac:spMk id="6" creationId="{6A5024A6-9D5C-2658-7511-4924E8A3FE5E}"/>
          </ac:spMkLst>
        </pc:spChg>
        <pc:spChg chg="add mod">
          <ac:chgData name="Yara 20211040" userId="7d211d9e-0dfa-431f-a495-f4cb9eb45ee0" providerId="ADAL" clId="{8C91D09C-C931-44F5-8DAF-39C357C39BBB}" dt="2023-12-19T02:22:07.475" v="188" actId="1076"/>
          <ac:spMkLst>
            <pc:docMk/>
            <pc:sldMk cId="1380180171" sldId="297"/>
            <ac:spMk id="8" creationId="{AC8F2E38-E923-866C-CD22-27DC78B70C56}"/>
          </ac:spMkLst>
        </pc:spChg>
        <pc:spChg chg="add del">
          <ac:chgData name="Yara 20211040" userId="7d211d9e-0dfa-431f-a495-f4cb9eb45ee0" providerId="ADAL" clId="{8C91D09C-C931-44F5-8DAF-39C357C39BBB}" dt="2023-12-19T02:21:49.154" v="184"/>
          <ac:spMkLst>
            <pc:docMk/>
            <pc:sldMk cId="1380180171" sldId="297"/>
            <ac:spMk id="9" creationId="{077F8671-22D2-93BA-B132-BCA3EB339CFF}"/>
          </ac:spMkLst>
        </pc:spChg>
        <pc:spChg chg="add mod">
          <ac:chgData name="Yara 20211040" userId="7d211d9e-0dfa-431f-a495-f4cb9eb45ee0" providerId="ADAL" clId="{8C91D09C-C931-44F5-8DAF-39C357C39BBB}" dt="2023-12-19T02:31:20.290" v="225" actId="1076"/>
          <ac:spMkLst>
            <pc:docMk/>
            <pc:sldMk cId="1380180171" sldId="297"/>
            <ac:spMk id="14" creationId="{0F50288D-A2C7-F844-9E84-0F4B57942ACF}"/>
          </ac:spMkLst>
        </pc:spChg>
        <pc:picChg chg="add del mod">
          <ac:chgData name="Yara 20211040" userId="7d211d9e-0dfa-431f-a495-f4cb9eb45ee0" providerId="ADAL" clId="{8C91D09C-C931-44F5-8DAF-39C357C39BBB}" dt="2023-12-19T02:25:31.791" v="192" actId="478"/>
          <ac:picMkLst>
            <pc:docMk/>
            <pc:sldMk cId="1380180171" sldId="297"/>
            <ac:picMk id="11" creationId="{1018078E-5133-AAE9-6E07-6BD6061D2F9F}"/>
          </ac:picMkLst>
        </pc:picChg>
        <pc:picChg chg="add mod">
          <ac:chgData name="Yara 20211040" userId="7d211d9e-0dfa-431f-a495-f4cb9eb45ee0" providerId="ADAL" clId="{8C91D09C-C931-44F5-8DAF-39C357C39BBB}" dt="2023-12-19T02:31:32.447" v="228" actId="1076"/>
          <ac:picMkLst>
            <pc:docMk/>
            <pc:sldMk cId="1380180171" sldId="297"/>
            <ac:picMk id="13" creationId="{4CED0F1D-8772-FE33-3E77-FB6D591B66D1}"/>
          </ac:picMkLst>
        </pc:picChg>
      </pc:sldChg>
      <pc:sldChg chg="addSp delSp modSp add mod delAnim modAnim">
        <pc:chgData name="Yara 20211040" userId="7d211d9e-0dfa-431f-a495-f4cb9eb45ee0" providerId="ADAL" clId="{8C91D09C-C931-44F5-8DAF-39C357C39BBB}" dt="2023-12-19T15:58:02.330" v="434"/>
        <pc:sldMkLst>
          <pc:docMk/>
          <pc:sldMk cId="1672031612" sldId="298"/>
        </pc:sldMkLst>
        <pc:spChg chg="mod">
          <ac:chgData name="Yara 20211040" userId="7d211d9e-0dfa-431f-a495-f4cb9eb45ee0" providerId="ADAL" clId="{8C91D09C-C931-44F5-8DAF-39C357C39BBB}" dt="2023-12-19T15:57:30.981" v="431" actId="1076"/>
          <ac:spMkLst>
            <pc:docMk/>
            <pc:sldMk cId="1672031612" sldId="298"/>
            <ac:spMk id="3" creationId="{27179642-DEF5-6DCC-8C62-DC34E9E4762A}"/>
          </ac:spMkLst>
        </pc:spChg>
        <pc:spChg chg="add mod">
          <ac:chgData name="Yara 20211040" userId="7d211d9e-0dfa-431f-a495-f4cb9eb45ee0" providerId="ADAL" clId="{8C91D09C-C931-44F5-8DAF-39C357C39BBB}" dt="2023-12-19T02:31:05.372" v="222" actId="1076"/>
          <ac:spMkLst>
            <pc:docMk/>
            <pc:sldMk cId="1672031612" sldId="298"/>
            <ac:spMk id="5" creationId="{6BFE2B9F-BD0B-E164-0DBC-9B4BF139469A}"/>
          </ac:spMkLst>
        </pc:spChg>
        <pc:spChg chg="del mod">
          <ac:chgData name="Yara 20211040" userId="7d211d9e-0dfa-431f-a495-f4cb9eb45ee0" providerId="ADAL" clId="{8C91D09C-C931-44F5-8DAF-39C357C39BBB}" dt="2023-12-19T02:29:55.296" v="208" actId="478"/>
          <ac:spMkLst>
            <pc:docMk/>
            <pc:sldMk cId="1672031612" sldId="298"/>
            <ac:spMk id="8" creationId="{AC8F2E38-E923-866C-CD22-27DC78B70C56}"/>
          </ac:spMkLst>
        </pc:spChg>
        <pc:spChg chg="add del mod">
          <ac:chgData name="Yara 20211040" userId="7d211d9e-0dfa-431f-a495-f4cb9eb45ee0" providerId="ADAL" clId="{8C91D09C-C931-44F5-8DAF-39C357C39BBB}" dt="2023-12-19T02:33:11.088" v="245" actId="478"/>
          <ac:spMkLst>
            <pc:docMk/>
            <pc:sldMk cId="1672031612" sldId="298"/>
            <ac:spMk id="10" creationId="{462FEF09-58F5-526C-D734-D08FC4BC23F6}"/>
          </ac:spMkLst>
        </pc:spChg>
        <pc:spChg chg="add mod">
          <ac:chgData name="Yara 20211040" userId="7d211d9e-0dfa-431f-a495-f4cb9eb45ee0" providerId="ADAL" clId="{8C91D09C-C931-44F5-8DAF-39C357C39BBB}" dt="2023-12-19T02:35:08.719" v="256" actId="255"/>
          <ac:spMkLst>
            <pc:docMk/>
            <pc:sldMk cId="1672031612" sldId="298"/>
            <ac:spMk id="12" creationId="{1C1928EB-78C7-71A3-0934-E3A9E15213C5}"/>
          </ac:spMkLst>
        </pc:spChg>
        <pc:spChg chg="del">
          <ac:chgData name="Yara 20211040" userId="7d211d9e-0dfa-431f-a495-f4cb9eb45ee0" providerId="ADAL" clId="{8C91D09C-C931-44F5-8DAF-39C357C39BBB}" dt="2023-12-19T02:33:23.745" v="248" actId="478"/>
          <ac:spMkLst>
            <pc:docMk/>
            <pc:sldMk cId="1672031612" sldId="298"/>
            <ac:spMk id="14" creationId="{0F50288D-A2C7-F844-9E84-0F4B57942ACF}"/>
          </ac:spMkLst>
        </pc:spChg>
        <pc:spChg chg="add mod">
          <ac:chgData name="Yara 20211040" userId="7d211d9e-0dfa-431f-a495-f4cb9eb45ee0" providerId="ADAL" clId="{8C91D09C-C931-44F5-8DAF-39C357C39BBB}" dt="2023-12-19T02:34:39.947" v="253" actId="255"/>
          <ac:spMkLst>
            <pc:docMk/>
            <pc:sldMk cId="1672031612" sldId="298"/>
            <ac:spMk id="17" creationId="{2AE3649B-E42B-24D3-346F-8CB009DE74DE}"/>
          </ac:spMkLst>
        </pc:spChg>
        <pc:picChg chg="add mod">
          <ac:chgData name="Yara 20211040" userId="7d211d9e-0dfa-431f-a495-f4cb9eb45ee0" providerId="ADAL" clId="{8C91D09C-C931-44F5-8DAF-39C357C39BBB}" dt="2023-12-19T02:31:09.999" v="223" actId="1076"/>
          <ac:picMkLst>
            <pc:docMk/>
            <pc:sldMk cId="1672031612" sldId="298"/>
            <ac:picMk id="4" creationId="{1DE0F687-6F6D-4067-8085-ED13BFAA49EF}"/>
          </ac:picMkLst>
        </pc:picChg>
        <pc:picChg chg="add mod">
          <ac:chgData name="Yara 20211040" userId="7d211d9e-0dfa-431f-a495-f4cb9eb45ee0" providerId="ADAL" clId="{8C91D09C-C931-44F5-8DAF-39C357C39BBB}" dt="2023-12-19T02:33:20.416" v="247" actId="1076"/>
          <ac:picMkLst>
            <pc:docMk/>
            <pc:sldMk cId="1672031612" sldId="298"/>
            <ac:picMk id="7" creationId="{34D2EA2F-0E1C-DF08-FBC0-081CC5353E9A}"/>
          </ac:picMkLst>
        </pc:picChg>
        <pc:picChg chg="del">
          <ac:chgData name="Yara 20211040" userId="7d211d9e-0dfa-431f-a495-f4cb9eb45ee0" providerId="ADAL" clId="{8C91D09C-C931-44F5-8DAF-39C357C39BBB}" dt="2023-12-19T02:29:50.974" v="206" actId="478"/>
          <ac:picMkLst>
            <pc:docMk/>
            <pc:sldMk cId="1672031612" sldId="298"/>
            <ac:picMk id="13" creationId="{4CED0F1D-8772-FE33-3E77-FB6D591B66D1}"/>
          </ac:picMkLst>
        </pc:picChg>
        <pc:picChg chg="add mod">
          <ac:chgData name="Yara 20211040" userId="7d211d9e-0dfa-431f-a495-f4cb9eb45ee0" providerId="ADAL" clId="{8C91D09C-C931-44F5-8DAF-39C357C39BBB}" dt="2023-12-19T02:34:47.932" v="255" actId="14100"/>
          <ac:picMkLst>
            <pc:docMk/>
            <pc:sldMk cId="1672031612" sldId="298"/>
            <ac:picMk id="16" creationId="{B91328A4-7416-F44D-6375-80587529E852}"/>
          </ac:picMkLst>
        </pc:picChg>
      </pc:sldChg>
      <pc:sldChg chg="addSp delSp modSp add mod modAnim">
        <pc:chgData name="Yara 20211040" userId="7d211d9e-0dfa-431f-a495-f4cb9eb45ee0" providerId="ADAL" clId="{8C91D09C-C931-44F5-8DAF-39C357C39BBB}" dt="2023-12-19T15:59:22.787" v="439"/>
        <pc:sldMkLst>
          <pc:docMk/>
          <pc:sldMk cId="673940480" sldId="299"/>
        </pc:sldMkLst>
        <pc:spChg chg="mod">
          <ac:chgData name="Yara 20211040" userId="7d211d9e-0dfa-431f-a495-f4cb9eb45ee0" providerId="ADAL" clId="{8C91D09C-C931-44F5-8DAF-39C357C39BBB}" dt="2023-12-19T02:36:03.708" v="261" actId="1076"/>
          <ac:spMkLst>
            <pc:docMk/>
            <pc:sldMk cId="673940480" sldId="299"/>
            <ac:spMk id="5" creationId="{6BFE2B9F-BD0B-E164-0DBC-9B4BF139469A}"/>
          </ac:spMkLst>
        </pc:spChg>
        <pc:spChg chg="add mod">
          <ac:chgData name="Yara 20211040" userId="7d211d9e-0dfa-431f-a495-f4cb9eb45ee0" providerId="ADAL" clId="{8C91D09C-C931-44F5-8DAF-39C357C39BBB}" dt="2023-12-19T02:41:39.625" v="336" actId="1035"/>
          <ac:spMkLst>
            <pc:docMk/>
            <pc:sldMk cId="673940480" sldId="299"/>
            <ac:spMk id="8" creationId="{3B56593E-AD23-8133-763B-15FF8524F160}"/>
          </ac:spMkLst>
        </pc:spChg>
        <pc:spChg chg="del">
          <ac:chgData name="Yara 20211040" userId="7d211d9e-0dfa-431f-a495-f4cb9eb45ee0" providerId="ADAL" clId="{8C91D09C-C931-44F5-8DAF-39C357C39BBB}" dt="2023-12-19T02:35:29.690" v="258" actId="478"/>
          <ac:spMkLst>
            <pc:docMk/>
            <pc:sldMk cId="673940480" sldId="299"/>
            <ac:spMk id="12" creationId="{1C1928EB-78C7-71A3-0934-E3A9E15213C5}"/>
          </ac:spMkLst>
        </pc:spChg>
        <pc:spChg chg="add del mod">
          <ac:chgData name="Yara 20211040" userId="7d211d9e-0dfa-431f-a495-f4cb9eb45ee0" providerId="ADAL" clId="{8C91D09C-C931-44F5-8DAF-39C357C39BBB}" dt="2023-12-19T02:41:21.782" v="315" actId="478"/>
          <ac:spMkLst>
            <pc:docMk/>
            <pc:sldMk cId="673940480" sldId="299"/>
            <ac:spMk id="13" creationId="{333CAF7A-C2C1-1ED8-F231-0700586C3541}"/>
          </ac:spMkLst>
        </pc:spChg>
        <pc:spChg chg="add mod">
          <ac:chgData name="Yara 20211040" userId="7d211d9e-0dfa-431f-a495-f4cb9eb45ee0" providerId="ADAL" clId="{8C91D09C-C931-44F5-8DAF-39C357C39BBB}" dt="2023-12-19T02:41:49.629" v="338" actId="1076"/>
          <ac:spMkLst>
            <pc:docMk/>
            <pc:sldMk cId="673940480" sldId="299"/>
            <ac:spMk id="14" creationId="{95295BF7-9541-2FAE-8E5B-3D27F6C85E46}"/>
          </ac:spMkLst>
        </pc:spChg>
        <pc:spChg chg="del">
          <ac:chgData name="Yara 20211040" userId="7d211d9e-0dfa-431f-a495-f4cb9eb45ee0" providerId="ADAL" clId="{8C91D09C-C931-44F5-8DAF-39C357C39BBB}" dt="2023-12-19T02:35:29.690" v="258" actId="478"/>
          <ac:spMkLst>
            <pc:docMk/>
            <pc:sldMk cId="673940480" sldId="299"/>
            <ac:spMk id="17" creationId="{2AE3649B-E42B-24D3-346F-8CB009DE74DE}"/>
          </ac:spMkLst>
        </pc:spChg>
        <pc:spChg chg="add del mod">
          <ac:chgData name="Yara 20211040" userId="7d211d9e-0dfa-431f-a495-f4cb9eb45ee0" providerId="ADAL" clId="{8C91D09C-C931-44F5-8DAF-39C357C39BBB}" dt="2023-12-19T02:44:32.848" v="362" actId="478"/>
          <ac:spMkLst>
            <pc:docMk/>
            <pc:sldMk cId="673940480" sldId="299"/>
            <ac:spMk id="22" creationId="{952FF030-A5A7-80F2-11CE-CC895241F3CD}"/>
          </ac:spMkLst>
        </pc:spChg>
        <pc:spChg chg="add del mod">
          <ac:chgData name="Yara 20211040" userId="7d211d9e-0dfa-431f-a495-f4cb9eb45ee0" providerId="ADAL" clId="{8C91D09C-C931-44F5-8DAF-39C357C39BBB}" dt="2023-12-19T02:44:02.909" v="357"/>
          <ac:spMkLst>
            <pc:docMk/>
            <pc:sldMk cId="673940480" sldId="299"/>
            <ac:spMk id="23" creationId="{A515E455-5DDA-1D85-360A-D329759137F1}"/>
          </ac:spMkLst>
        </pc:spChg>
        <pc:spChg chg="add mod">
          <ac:chgData name="Yara 20211040" userId="7d211d9e-0dfa-431f-a495-f4cb9eb45ee0" providerId="ADAL" clId="{8C91D09C-C931-44F5-8DAF-39C357C39BBB}" dt="2023-12-19T02:44:58.838" v="367" actId="1076"/>
          <ac:spMkLst>
            <pc:docMk/>
            <pc:sldMk cId="673940480" sldId="299"/>
            <ac:spMk id="24" creationId="{7E3043D7-0F33-3E00-A505-5F598B276E2B}"/>
          </ac:spMkLst>
        </pc:spChg>
        <pc:picChg chg="del">
          <ac:chgData name="Yara 20211040" userId="7d211d9e-0dfa-431f-a495-f4cb9eb45ee0" providerId="ADAL" clId="{8C91D09C-C931-44F5-8DAF-39C357C39BBB}" dt="2023-12-19T02:35:29.690" v="258" actId="478"/>
          <ac:picMkLst>
            <pc:docMk/>
            <pc:sldMk cId="673940480" sldId="299"/>
            <ac:picMk id="4" creationId="{1DE0F687-6F6D-4067-8085-ED13BFAA49EF}"/>
          </ac:picMkLst>
        </pc:picChg>
        <pc:picChg chg="add mod">
          <ac:chgData name="Yara 20211040" userId="7d211d9e-0dfa-431f-a495-f4cb9eb45ee0" providerId="ADAL" clId="{8C91D09C-C931-44F5-8DAF-39C357C39BBB}" dt="2023-12-19T02:36:40.490" v="266" actId="14100"/>
          <ac:picMkLst>
            <pc:docMk/>
            <pc:sldMk cId="673940480" sldId="299"/>
            <ac:picMk id="6" creationId="{067F4A42-4569-E7A0-C66A-2CD8D9259157}"/>
          </ac:picMkLst>
        </pc:picChg>
        <pc:picChg chg="del">
          <ac:chgData name="Yara 20211040" userId="7d211d9e-0dfa-431f-a495-f4cb9eb45ee0" providerId="ADAL" clId="{8C91D09C-C931-44F5-8DAF-39C357C39BBB}" dt="2023-12-19T02:35:29.690" v="258" actId="478"/>
          <ac:picMkLst>
            <pc:docMk/>
            <pc:sldMk cId="673940480" sldId="299"/>
            <ac:picMk id="7" creationId="{34D2EA2F-0E1C-DF08-FBC0-081CC5353E9A}"/>
          </ac:picMkLst>
        </pc:picChg>
        <pc:picChg chg="add mod">
          <ac:chgData name="Yara 20211040" userId="7d211d9e-0dfa-431f-a495-f4cb9eb45ee0" providerId="ADAL" clId="{8C91D09C-C931-44F5-8DAF-39C357C39BBB}" dt="2023-12-19T02:41:53.659" v="341" actId="1036"/>
          <ac:picMkLst>
            <pc:docMk/>
            <pc:sldMk cId="673940480" sldId="299"/>
            <ac:picMk id="10" creationId="{52B5198B-7511-EDB0-6A5D-2D120CAAA998}"/>
          </ac:picMkLst>
        </pc:picChg>
        <pc:picChg chg="del">
          <ac:chgData name="Yara 20211040" userId="7d211d9e-0dfa-431f-a495-f4cb9eb45ee0" providerId="ADAL" clId="{8C91D09C-C931-44F5-8DAF-39C357C39BBB}" dt="2023-12-19T02:35:29.690" v="258" actId="478"/>
          <ac:picMkLst>
            <pc:docMk/>
            <pc:sldMk cId="673940480" sldId="299"/>
            <ac:picMk id="16" creationId="{B91328A4-7416-F44D-6375-80587529E852}"/>
          </ac:picMkLst>
        </pc:picChg>
        <pc:picChg chg="add mod">
          <ac:chgData name="Yara 20211040" userId="7d211d9e-0dfa-431f-a495-f4cb9eb45ee0" providerId="ADAL" clId="{8C91D09C-C931-44F5-8DAF-39C357C39BBB}" dt="2023-12-19T02:42:21.382" v="344" actId="14100"/>
          <ac:picMkLst>
            <pc:docMk/>
            <pc:sldMk cId="673940480" sldId="299"/>
            <ac:picMk id="18" creationId="{6ACFC82C-A445-FEF8-1316-AFC5FDD0E012}"/>
          </ac:picMkLst>
        </pc:picChg>
        <pc:picChg chg="add mod">
          <ac:chgData name="Yara 20211040" userId="7d211d9e-0dfa-431f-a495-f4cb9eb45ee0" providerId="ADAL" clId="{8C91D09C-C931-44F5-8DAF-39C357C39BBB}" dt="2023-12-19T02:43:03.418" v="347" actId="14100"/>
          <ac:picMkLst>
            <pc:docMk/>
            <pc:sldMk cId="673940480" sldId="299"/>
            <ac:picMk id="20" creationId="{877308B3-B713-63D7-972D-B0E6D84C600F}"/>
          </ac:picMkLst>
        </pc:picChg>
      </pc:sldChg>
      <pc:sldChg chg="addSp delSp modSp add mod delAnim modAnim">
        <pc:chgData name="Yara 20211040" userId="7d211d9e-0dfa-431f-a495-f4cb9eb45ee0" providerId="ADAL" clId="{8C91D09C-C931-44F5-8DAF-39C357C39BBB}" dt="2023-12-19T16:43:41.885" v="455"/>
        <pc:sldMkLst>
          <pc:docMk/>
          <pc:sldMk cId="3529257914" sldId="300"/>
        </pc:sldMkLst>
        <pc:spChg chg="add del mod">
          <ac:chgData name="Yara 20211040" userId="7d211d9e-0dfa-431f-a495-f4cb9eb45ee0" providerId="ADAL" clId="{8C91D09C-C931-44F5-8DAF-39C357C39BBB}" dt="2023-12-19T02:52:23.097" v="419" actId="113"/>
          <ac:spMkLst>
            <pc:docMk/>
            <pc:sldMk cId="3529257914" sldId="300"/>
            <ac:spMk id="2" creationId="{3F10FDC1-955B-A287-815A-377F38C0336E}"/>
          </ac:spMkLst>
        </pc:spChg>
        <pc:spChg chg="del">
          <ac:chgData name="Yara 20211040" userId="7d211d9e-0dfa-431f-a495-f4cb9eb45ee0" providerId="ADAL" clId="{8C91D09C-C931-44F5-8DAF-39C357C39BBB}" dt="2023-12-19T02:46:57.873" v="369" actId="478"/>
          <ac:spMkLst>
            <pc:docMk/>
            <pc:sldMk cId="3529257914" sldId="300"/>
            <ac:spMk id="5" creationId="{6BFE2B9F-BD0B-E164-0DBC-9B4BF139469A}"/>
          </ac:spMkLst>
        </pc:spChg>
        <pc:spChg chg="del">
          <ac:chgData name="Yara 20211040" userId="7d211d9e-0dfa-431f-a495-f4cb9eb45ee0" providerId="ADAL" clId="{8C91D09C-C931-44F5-8DAF-39C357C39BBB}" dt="2023-12-19T02:46:57.873" v="369" actId="478"/>
          <ac:spMkLst>
            <pc:docMk/>
            <pc:sldMk cId="3529257914" sldId="300"/>
            <ac:spMk id="8" creationId="{3B56593E-AD23-8133-763B-15FF8524F160}"/>
          </ac:spMkLst>
        </pc:spChg>
        <pc:spChg chg="add del mod">
          <ac:chgData name="Yara 20211040" userId="7d211d9e-0dfa-431f-a495-f4cb9eb45ee0" providerId="ADAL" clId="{8C91D09C-C931-44F5-8DAF-39C357C39BBB}" dt="2023-12-19T02:49:02.878" v="390" actId="478"/>
          <ac:spMkLst>
            <pc:docMk/>
            <pc:sldMk cId="3529257914" sldId="300"/>
            <ac:spMk id="11" creationId="{5D01273D-28D5-EEB6-300F-27B489F609EC}"/>
          </ac:spMkLst>
        </pc:spChg>
        <pc:spChg chg="add mod">
          <ac:chgData name="Yara 20211040" userId="7d211d9e-0dfa-431f-a495-f4cb9eb45ee0" providerId="ADAL" clId="{8C91D09C-C931-44F5-8DAF-39C357C39BBB}" dt="2023-12-19T02:52:23.097" v="419" actId="113"/>
          <ac:spMkLst>
            <pc:docMk/>
            <pc:sldMk cId="3529257914" sldId="300"/>
            <ac:spMk id="12" creationId="{350E4ADE-AD3A-79BE-53D4-F7AEE941E969}"/>
          </ac:spMkLst>
        </pc:spChg>
        <pc:spChg chg="del">
          <ac:chgData name="Yara 20211040" userId="7d211d9e-0dfa-431f-a495-f4cb9eb45ee0" providerId="ADAL" clId="{8C91D09C-C931-44F5-8DAF-39C357C39BBB}" dt="2023-12-19T02:46:57.873" v="369" actId="478"/>
          <ac:spMkLst>
            <pc:docMk/>
            <pc:sldMk cId="3529257914" sldId="300"/>
            <ac:spMk id="14" creationId="{95295BF7-9541-2FAE-8E5B-3D27F6C85E46}"/>
          </ac:spMkLst>
        </pc:spChg>
        <pc:spChg chg="add mod">
          <ac:chgData name="Yara 20211040" userId="7d211d9e-0dfa-431f-a495-f4cb9eb45ee0" providerId="ADAL" clId="{8C91D09C-C931-44F5-8DAF-39C357C39BBB}" dt="2023-12-19T02:52:20.329" v="418" actId="113"/>
          <ac:spMkLst>
            <pc:docMk/>
            <pc:sldMk cId="3529257914" sldId="300"/>
            <ac:spMk id="17" creationId="{4A9CBBE1-E3F1-027B-2311-3E5F37003B67}"/>
          </ac:spMkLst>
        </pc:spChg>
        <pc:spChg chg="del">
          <ac:chgData name="Yara 20211040" userId="7d211d9e-0dfa-431f-a495-f4cb9eb45ee0" providerId="ADAL" clId="{8C91D09C-C931-44F5-8DAF-39C357C39BBB}" dt="2023-12-19T02:46:57.873" v="369" actId="478"/>
          <ac:spMkLst>
            <pc:docMk/>
            <pc:sldMk cId="3529257914" sldId="300"/>
            <ac:spMk id="24" creationId="{7E3043D7-0F33-3E00-A505-5F598B276E2B}"/>
          </ac:spMkLst>
        </pc:spChg>
        <pc:picChg chg="add mod">
          <ac:chgData name="Yara 20211040" userId="7d211d9e-0dfa-431f-a495-f4cb9eb45ee0" providerId="ADAL" clId="{8C91D09C-C931-44F5-8DAF-39C357C39BBB}" dt="2023-12-19T16:43:27.602" v="454" actId="14100"/>
          <ac:picMkLst>
            <pc:docMk/>
            <pc:sldMk cId="3529257914" sldId="300"/>
            <ac:picMk id="5" creationId="{A1005C6A-297F-73CA-7242-E0B9F0E9EECB}"/>
          </ac:picMkLst>
        </pc:picChg>
        <pc:picChg chg="del">
          <ac:chgData name="Yara 20211040" userId="7d211d9e-0dfa-431f-a495-f4cb9eb45ee0" providerId="ADAL" clId="{8C91D09C-C931-44F5-8DAF-39C357C39BBB}" dt="2023-12-19T02:46:57.873" v="369" actId="478"/>
          <ac:picMkLst>
            <pc:docMk/>
            <pc:sldMk cId="3529257914" sldId="300"/>
            <ac:picMk id="6" creationId="{067F4A42-4569-E7A0-C66A-2CD8D9259157}"/>
          </ac:picMkLst>
        </pc:picChg>
        <pc:picChg chg="add mod">
          <ac:chgData name="Yara 20211040" userId="7d211d9e-0dfa-431f-a495-f4cb9eb45ee0" providerId="ADAL" clId="{8C91D09C-C931-44F5-8DAF-39C357C39BBB}" dt="2023-12-19T02:52:20.329" v="418" actId="113"/>
          <ac:picMkLst>
            <pc:docMk/>
            <pc:sldMk cId="3529257914" sldId="300"/>
            <ac:picMk id="7" creationId="{14E5C818-EEB3-EE37-92A6-8A0138F12F0A}"/>
          </ac:picMkLst>
        </pc:picChg>
        <pc:picChg chg="del">
          <ac:chgData name="Yara 20211040" userId="7d211d9e-0dfa-431f-a495-f4cb9eb45ee0" providerId="ADAL" clId="{8C91D09C-C931-44F5-8DAF-39C357C39BBB}" dt="2023-12-19T02:46:57.873" v="369" actId="478"/>
          <ac:picMkLst>
            <pc:docMk/>
            <pc:sldMk cId="3529257914" sldId="300"/>
            <ac:picMk id="10" creationId="{52B5198B-7511-EDB0-6A5D-2D120CAAA998}"/>
          </ac:picMkLst>
        </pc:picChg>
        <pc:picChg chg="add mod">
          <ac:chgData name="Yara 20211040" userId="7d211d9e-0dfa-431f-a495-f4cb9eb45ee0" providerId="ADAL" clId="{8C91D09C-C931-44F5-8DAF-39C357C39BBB}" dt="2023-12-19T02:52:20.329" v="418" actId="113"/>
          <ac:picMkLst>
            <pc:docMk/>
            <pc:sldMk cId="3529257914" sldId="300"/>
            <ac:picMk id="15" creationId="{2212592A-4B84-D582-690F-79EEB506B211}"/>
          </ac:picMkLst>
        </pc:picChg>
        <pc:picChg chg="del">
          <ac:chgData name="Yara 20211040" userId="7d211d9e-0dfa-431f-a495-f4cb9eb45ee0" providerId="ADAL" clId="{8C91D09C-C931-44F5-8DAF-39C357C39BBB}" dt="2023-12-19T02:46:57.873" v="369" actId="478"/>
          <ac:picMkLst>
            <pc:docMk/>
            <pc:sldMk cId="3529257914" sldId="300"/>
            <ac:picMk id="18" creationId="{6ACFC82C-A445-FEF8-1316-AFC5FDD0E012}"/>
          </ac:picMkLst>
        </pc:picChg>
        <pc:picChg chg="del">
          <ac:chgData name="Yara 20211040" userId="7d211d9e-0dfa-431f-a495-f4cb9eb45ee0" providerId="ADAL" clId="{8C91D09C-C931-44F5-8DAF-39C357C39BBB}" dt="2023-12-19T02:46:57.873" v="369" actId="478"/>
          <ac:picMkLst>
            <pc:docMk/>
            <pc:sldMk cId="3529257914" sldId="300"/>
            <ac:picMk id="20" creationId="{877308B3-B713-63D7-972D-B0E6D84C600F}"/>
          </ac:picMkLst>
        </pc:picChg>
        <pc:picChg chg="add del mod">
          <ac:chgData name="Yara 20211040" userId="7d211d9e-0dfa-431f-a495-f4cb9eb45ee0" providerId="ADAL" clId="{8C91D09C-C931-44F5-8DAF-39C357C39BBB}" dt="2023-12-19T16:43:01.435" v="446" actId="478"/>
          <ac:picMkLst>
            <pc:docMk/>
            <pc:sldMk cId="3529257914" sldId="300"/>
            <ac:picMk id="21" creationId="{8C22008F-6600-B564-EFEA-39303124BCD5}"/>
          </ac:picMkLst>
        </pc:picChg>
      </pc:sldChg>
      <pc:sldChg chg="addSp delSp modSp add mod ord delAnim modAnim">
        <pc:chgData name="Yara 20211040" userId="7d211d9e-0dfa-431f-a495-f4cb9eb45ee0" providerId="ADAL" clId="{8C91D09C-C931-44F5-8DAF-39C357C39BBB}" dt="2023-12-19T17:01:56.113" v="527" actId="2711"/>
        <pc:sldMkLst>
          <pc:docMk/>
          <pc:sldMk cId="164800916" sldId="301"/>
        </pc:sldMkLst>
        <pc:spChg chg="add mod">
          <ac:chgData name="Yara 20211040" userId="7d211d9e-0dfa-431f-a495-f4cb9eb45ee0" providerId="ADAL" clId="{8C91D09C-C931-44F5-8DAF-39C357C39BBB}" dt="2023-12-19T16:56:29.009" v="517" actId="1076"/>
          <ac:spMkLst>
            <pc:docMk/>
            <pc:sldMk cId="164800916" sldId="301"/>
            <ac:spMk id="2" creationId="{77A598D8-C4EB-34E8-6CA2-53E56A9E222E}"/>
          </ac:spMkLst>
        </pc:spChg>
        <pc:spChg chg="mod">
          <ac:chgData name="Yara 20211040" userId="7d211d9e-0dfa-431f-a495-f4cb9eb45ee0" providerId="ADAL" clId="{8C91D09C-C931-44F5-8DAF-39C357C39BBB}" dt="2023-12-19T17:01:56.113" v="527" actId="2711"/>
          <ac:spMkLst>
            <pc:docMk/>
            <pc:sldMk cId="164800916" sldId="301"/>
            <ac:spMk id="3" creationId="{27179642-DEF5-6DCC-8C62-DC34E9E4762A}"/>
          </ac:spMkLst>
        </pc:spChg>
        <pc:spChg chg="add mod">
          <ac:chgData name="Yara 20211040" userId="7d211d9e-0dfa-431f-a495-f4cb9eb45ee0" providerId="ADAL" clId="{8C91D09C-C931-44F5-8DAF-39C357C39BBB}" dt="2023-12-19T17:00:13.484" v="518" actId="1076"/>
          <ac:spMkLst>
            <pc:docMk/>
            <pc:sldMk cId="164800916" sldId="301"/>
            <ac:spMk id="4" creationId="{412086D8-8FCE-0574-D1B3-CBB2F9E05D78}"/>
          </ac:spMkLst>
        </pc:spChg>
        <pc:spChg chg="mod">
          <ac:chgData name="Yara 20211040" userId="7d211d9e-0dfa-431f-a495-f4cb9eb45ee0" providerId="ADAL" clId="{8C91D09C-C931-44F5-8DAF-39C357C39BBB}" dt="2023-12-19T16:51:45.689" v="487"/>
          <ac:spMkLst>
            <pc:docMk/>
            <pc:sldMk cId="164800916" sldId="301"/>
            <ac:spMk id="8" creationId="{AC8F2E38-E923-866C-CD22-27DC78B70C56}"/>
          </ac:spMkLst>
        </pc:spChg>
        <pc:spChg chg="del mod">
          <ac:chgData name="Yara 20211040" userId="7d211d9e-0dfa-431f-a495-f4cb9eb45ee0" providerId="ADAL" clId="{8C91D09C-C931-44F5-8DAF-39C357C39BBB}" dt="2023-12-19T16:52:46.687" v="492" actId="478"/>
          <ac:spMkLst>
            <pc:docMk/>
            <pc:sldMk cId="164800916" sldId="301"/>
            <ac:spMk id="14" creationId="{0F50288D-A2C7-F844-9E84-0F4B57942ACF}"/>
          </ac:spMkLst>
        </pc:spChg>
        <pc:picChg chg="add mod">
          <ac:chgData name="Yara 20211040" userId="7d211d9e-0dfa-431f-a495-f4cb9eb45ee0" providerId="ADAL" clId="{8C91D09C-C931-44F5-8DAF-39C357C39BBB}" dt="2023-12-19T16:56:26.110" v="516" actId="1076"/>
          <ac:picMkLst>
            <pc:docMk/>
            <pc:sldMk cId="164800916" sldId="301"/>
            <ac:picMk id="6" creationId="{93C6B267-939A-5479-4000-31064B810AED}"/>
          </ac:picMkLst>
        </pc:picChg>
        <pc:picChg chg="del mod">
          <ac:chgData name="Yara 20211040" userId="7d211d9e-0dfa-431f-a495-f4cb9eb45ee0" providerId="ADAL" clId="{8C91D09C-C931-44F5-8DAF-39C357C39BBB}" dt="2023-12-19T16:53:54.541" v="504" actId="478"/>
          <ac:picMkLst>
            <pc:docMk/>
            <pc:sldMk cId="164800916" sldId="301"/>
            <ac:picMk id="13" creationId="{4CED0F1D-8772-FE33-3E77-FB6D591B66D1}"/>
          </ac:picMkLst>
        </pc:picChg>
      </pc:sldChg>
      <pc:sldChg chg="addSp delSp modSp add del">
        <pc:chgData name="Yara 20211040" userId="7d211d9e-0dfa-431f-a495-f4cb9eb45ee0" providerId="ADAL" clId="{8C91D09C-C931-44F5-8DAF-39C357C39BBB}" dt="2023-12-19T16:51:27.829" v="483" actId="47"/>
        <pc:sldMkLst>
          <pc:docMk/>
          <pc:sldMk cId="2965004159" sldId="301"/>
        </pc:sldMkLst>
        <pc:spChg chg="add del mod">
          <ac:chgData name="Yara 20211040" userId="7d211d9e-0dfa-431f-a495-f4cb9eb45ee0" providerId="ADAL" clId="{8C91D09C-C931-44F5-8DAF-39C357C39BBB}" dt="2023-12-19T16:48:08.815" v="464"/>
          <ac:spMkLst>
            <pc:docMk/>
            <pc:sldMk cId="2965004159" sldId="301"/>
            <ac:spMk id="4" creationId="{330DE6D3-FB11-CDCA-A06F-34078DC791C5}"/>
          </ac:spMkLst>
        </pc:spChg>
      </pc:sldChg>
      <pc:sldChg chg="addSp delSp modSp add mod delAnim modAnim">
        <pc:chgData name="Yara 20211040" userId="7d211d9e-0dfa-431f-a495-f4cb9eb45ee0" providerId="ADAL" clId="{8C91D09C-C931-44F5-8DAF-39C357C39BBB}" dt="2023-12-19T17:10:21.114" v="588" actId="1076"/>
        <pc:sldMkLst>
          <pc:docMk/>
          <pc:sldMk cId="1641368480" sldId="302"/>
        </pc:sldMkLst>
        <pc:spChg chg="del">
          <ac:chgData name="Yara 20211040" userId="7d211d9e-0dfa-431f-a495-f4cb9eb45ee0" providerId="ADAL" clId="{8C91D09C-C931-44F5-8DAF-39C357C39BBB}" dt="2023-12-19T17:05:33.318" v="539" actId="478"/>
          <ac:spMkLst>
            <pc:docMk/>
            <pc:sldMk cId="1641368480" sldId="302"/>
            <ac:spMk id="2" creationId="{77A598D8-C4EB-34E8-6CA2-53E56A9E222E}"/>
          </ac:spMkLst>
        </pc:spChg>
        <pc:spChg chg="add del mod">
          <ac:chgData name="Yara 20211040" userId="7d211d9e-0dfa-431f-a495-f4cb9eb45ee0" providerId="ADAL" clId="{8C91D09C-C931-44F5-8DAF-39C357C39BBB}" dt="2023-12-19T17:10:14.015" v="586" actId="1076"/>
          <ac:spMkLst>
            <pc:docMk/>
            <pc:sldMk cId="1641368480" sldId="302"/>
            <ac:spMk id="4" creationId="{412086D8-8FCE-0574-D1B3-CBB2F9E05D78}"/>
          </ac:spMkLst>
        </pc:spChg>
        <pc:spChg chg="add del">
          <ac:chgData name="Yara 20211040" userId="7d211d9e-0dfa-431f-a495-f4cb9eb45ee0" providerId="ADAL" clId="{8C91D09C-C931-44F5-8DAF-39C357C39BBB}" dt="2023-12-19T17:02:43.201" v="530"/>
          <ac:spMkLst>
            <pc:docMk/>
            <pc:sldMk cId="1641368480" sldId="302"/>
            <ac:spMk id="5" creationId="{AFD381A2-BDDE-3463-E68E-68ECF23C397C}"/>
          </ac:spMkLst>
        </pc:spChg>
        <pc:spChg chg="add del mod">
          <ac:chgData name="Yara 20211040" userId="7d211d9e-0dfa-431f-a495-f4cb9eb45ee0" providerId="ADAL" clId="{8C91D09C-C931-44F5-8DAF-39C357C39BBB}" dt="2023-12-19T17:03:28.150" v="536" actId="478"/>
          <ac:spMkLst>
            <pc:docMk/>
            <pc:sldMk cId="1641368480" sldId="302"/>
            <ac:spMk id="7" creationId="{08F06F62-43A4-9DEC-83B7-C485AA8D5FAB}"/>
          </ac:spMkLst>
        </pc:spChg>
        <pc:spChg chg="del">
          <ac:chgData name="Yara 20211040" userId="7d211d9e-0dfa-431f-a495-f4cb9eb45ee0" providerId="ADAL" clId="{8C91D09C-C931-44F5-8DAF-39C357C39BBB}" dt="2023-12-19T17:09:56.982" v="583" actId="478"/>
          <ac:spMkLst>
            <pc:docMk/>
            <pc:sldMk cId="1641368480" sldId="302"/>
            <ac:spMk id="8" creationId="{AC8F2E38-E923-866C-CD22-27DC78B70C56}"/>
          </ac:spMkLst>
        </pc:spChg>
        <pc:spChg chg="add mod">
          <ac:chgData name="Yara 20211040" userId="7d211d9e-0dfa-431f-a495-f4cb9eb45ee0" providerId="ADAL" clId="{8C91D09C-C931-44F5-8DAF-39C357C39BBB}" dt="2023-12-19T17:10:17.806" v="587" actId="1076"/>
          <ac:spMkLst>
            <pc:docMk/>
            <pc:sldMk cId="1641368480" sldId="302"/>
            <ac:spMk id="9" creationId="{A79E2294-0BED-4FF3-A371-C23AF63FB058}"/>
          </ac:spMkLst>
        </pc:spChg>
        <pc:picChg chg="del">
          <ac:chgData name="Yara 20211040" userId="7d211d9e-0dfa-431f-a495-f4cb9eb45ee0" providerId="ADAL" clId="{8C91D09C-C931-44F5-8DAF-39C357C39BBB}" dt="2023-12-19T17:05:48.527" v="542" actId="478"/>
          <ac:picMkLst>
            <pc:docMk/>
            <pc:sldMk cId="1641368480" sldId="302"/>
            <ac:picMk id="6" creationId="{93C6B267-939A-5479-4000-31064B810AED}"/>
          </ac:picMkLst>
        </pc:picChg>
        <pc:picChg chg="add mod">
          <ac:chgData name="Yara 20211040" userId="7d211d9e-0dfa-431f-a495-f4cb9eb45ee0" providerId="ADAL" clId="{8C91D09C-C931-44F5-8DAF-39C357C39BBB}" dt="2023-12-19T17:10:21.114" v="588" actId="1076"/>
          <ac:picMkLst>
            <pc:docMk/>
            <pc:sldMk cId="1641368480" sldId="302"/>
            <ac:picMk id="11" creationId="{CB969C85-8D34-6E40-E41A-D88C581C79D9}"/>
          </ac:picMkLst>
        </pc:picChg>
      </pc:sldChg>
      <pc:sldChg chg="delSp add del mod delAnim">
        <pc:chgData name="Yara 20211040" userId="7d211d9e-0dfa-431f-a495-f4cb9eb45ee0" providerId="ADAL" clId="{8C91D09C-C931-44F5-8DAF-39C357C39BBB}" dt="2023-12-19T17:10:08.063" v="585" actId="47"/>
        <pc:sldMkLst>
          <pc:docMk/>
          <pc:sldMk cId="979163172" sldId="303"/>
        </pc:sldMkLst>
        <pc:spChg chg="del">
          <ac:chgData name="Yara 20211040" userId="7d211d9e-0dfa-431f-a495-f4cb9eb45ee0" providerId="ADAL" clId="{8C91D09C-C931-44F5-8DAF-39C357C39BBB}" dt="2023-12-19T17:10:03.088" v="584" actId="478"/>
          <ac:spMkLst>
            <pc:docMk/>
            <pc:sldMk cId="979163172" sldId="303"/>
            <ac:spMk id="8" creationId="{AC8F2E38-E923-866C-CD22-27DC78B70C56}"/>
          </ac:spMkLst>
        </pc:spChg>
      </pc:sldChg>
      <pc:sldChg chg="addSp delSp modSp add mod delAnim modAnim">
        <pc:chgData name="Yara 20211040" userId="7d211d9e-0dfa-431f-a495-f4cb9eb45ee0" providerId="ADAL" clId="{8C91D09C-C931-44F5-8DAF-39C357C39BBB}" dt="2023-12-19T17:13:13.115" v="600"/>
        <pc:sldMkLst>
          <pc:docMk/>
          <pc:sldMk cId="3955799175" sldId="303"/>
        </pc:sldMkLst>
        <pc:spChg chg="add del">
          <ac:chgData name="Yara 20211040" userId="7d211d9e-0dfa-431f-a495-f4cb9eb45ee0" providerId="ADAL" clId="{8C91D09C-C931-44F5-8DAF-39C357C39BBB}" dt="2023-12-19T17:11:44.545" v="591"/>
          <ac:spMkLst>
            <pc:docMk/>
            <pc:sldMk cId="3955799175" sldId="303"/>
            <ac:spMk id="2" creationId="{EFB724D7-C8DA-8B70-D44B-97EFB76EEA95}"/>
          </ac:spMkLst>
        </pc:spChg>
        <pc:spChg chg="mod">
          <ac:chgData name="Yara 20211040" userId="7d211d9e-0dfa-431f-a495-f4cb9eb45ee0" providerId="ADAL" clId="{8C91D09C-C931-44F5-8DAF-39C357C39BBB}" dt="2023-12-19T17:11:51.059" v="593" actId="1076"/>
          <ac:spMkLst>
            <pc:docMk/>
            <pc:sldMk cId="3955799175" sldId="303"/>
            <ac:spMk id="4" creationId="{412086D8-8FCE-0574-D1B3-CBB2F9E05D78}"/>
          </ac:spMkLst>
        </pc:spChg>
        <pc:spChg chg="mod">
          <ac:chgData name="Yara 20211040" userId="7d211d9e-0dfa-431f-a495-f4cb9eb45ee0" providerId="ADAL" clId="{8C91D09C-C931-44F5-8DAF-39C357C39BBB}" dt="2023-12-19T17:12:24.229" v="595" actId="1076"/>
          <ac:spMkLst>
            <pc:docMk/>
            <pc:sldMk cId="3955799175" sldId="303"/>
            <ac:spMk id="9" creationId="{A79E2294-0BED-4FF3-A371-C23AF63FB058}"/>
          </ac:spMkLst>
        </pc:spChg>
        <pc:picChg chg="add mod">
          <ac:chgData name="Yara 20211040" userId="7d211d9e-0dfa-431f-a495-f4cb9eb45ee0" providerId="ADAL" clId="{8C91D09C-C931-44F5-8DAF-39C357C39BBB}" dt="2023-12-19T17:13:02.807" v="599" actId="1076"/>
          <ac:picMkLst>
            <pc:docMk/>
            <pc:sldMk cId="3955799175" sldId="303"/>
            <ac:picMk id="6" creationId="{DC69656E-BBFF-7F1A-5426-F63A9CBA555D}"/>
          </ac:picMkLst>
        </pc:picChg>
        <pc:picChg chg="del">
          <ac:chgData name="Yara 20211040" userId="7d211d9e-0dfa-431f-a495-f4cb9eb45ee0" providerId="ADAL" clId="{8C91D09C-C931-44F5-8DAF-39C357C39BBB}" dt="2023-12-19T17:12:56.427" v="596" actId="478"/>
          <ac:picMkLst>
            <pc:docMk/>
            <pc:sldMk cId="3955799175" sldId="303"/>
            <ac:picMk id="11" creationId="{CB969C85-8D34-6E40-E41A-D88C581C79D9}"/>
          </ac:picMkLst>
        </pc:picChg>
      </pc:sldChg>
      <pc:sldChg chg="addSp delSp modSp add mod delAnim modAnim">
        <pc:chgData name="Yara 20211040" userId="7d211d9e-0dfa-431f-a495-f4cb9eb45ee0" providerId="ADAL" clId="{8C91D09C-C931-44F5-8DAF-39C357C39BBB}" dt="2023-12-19T17:21:27.136" v="629"/>
        <pc:sldMkLst>
          <pc:docMk/>
          <pc:sldMk cId="3051047697" sldId="304"/>
        </pc:sldMkLst>
        <pc:spChg chg="mod">
          <ac:chgData name="Yara 20211040" userId="7d211d9e-0dfa-431f-a495-f4cb9eb45ee0" providerId="ADAL" clId="{8C91D09C-C931-44F5-8DAF-39C357C39BBB}" dt="2023-12-19T17:14:54.621" v="602"/>
          <ac:spMkLst>
            <pc:docMk/>
            <pc:sldMk cId="3051047697" sldId="304"/>
            <ac:spMk id="4" creationId="{412086D8-8FCE-0574-D1B3-CBB2F9E05D78}"/>
          </ac:spMkLst>
        </pc:spChg>
        <pc:spChg chg="add del">
          <ac:chgData name="Yara 20211040" userId="7d211d9e-0dfa-431f-a495-f4cb9eb45ee0" providerId="ADAL" clId="{8C91D09C-C931-44F5-8DAF-39C357C39BBB}" dt="2023-12-19T17:16:38.132" v="618" actId="478"/>
          <ac:spMkLst>
            <pc:docMk/>
            <pc:sldMk cId="3051047697" sldId="304"/>
            <ac:spMk id="7" creationId="{F0EB4A5F-8E15-E6A7-EA59-BDE354CEB99C}"/>
          </ac:spMkLst>
        </pc:spChg>
        <pc:spChg chg="add del mod">
          <ac:chgData name="Yara 20211040" userId="7d211d9e-0dfa-431f-a495-f4cb9eb45ee0" providerId="ADAL" clId="{8C91D09C-C931-44F5-8DAF-39C357C39BBB}" dt="2023-12-19T17:21:27.136" v="629"/>
          <ac:spMkLst>
            <pc:docMk/>
            <pc:sldMk cId="3051047697" sldId="304"/>
            <ac:spMk id="9" creationId="{A79E2294-0BED-4FF3-A371-C23AF63FB058}"/>
          </ac:spMkLst>
        </pc:spChg>
        <pc:picChg chg="add mod">
          <ac:chgData name="Yara 20211040" userId="7d211d9e-0dfa-431f-a495-f4cb9eb45ee0" providerId="ADAL" clId="{8C91D09C-C931-44F5-8DAF-39C357C39BBB}" dt="2023-12-19T17:21:26.603" v="628" actId="1076"/>
          <ac:picMkLst>
            <pc:docMk/>
            <pc:sldMk cId="3051047697" sldId="304"/>
            <ac:picMk id="5" creationId="{5AC31244-20DA-919A-403B-8EC6F9EE8289}"/>
          </ac:picMkLst>
        </pc:picChg>
        <pc:picChg chg="del">
          <ac:chgData name="Yara 20211040" userId="7d211d9e-0dfa-431f-a495-f4cb9eb45ee0" providerId="ADAL" clId="{8C91D09C-C931-44F5-8DAF-39C357C39BBB}" dt="2023-12-19T17:15:10.398" v="603" actId="478"/>
          <ac:picMkLst>
            <pc:docMk/>
            <pc:sldMk cId="3051047697" sldId="304"/>
            <ac:picMk id="6" creationId="{DC69656E-BBFF-7F1A-5426-F63A9CBA555D}"/>
          </ac:picMkLst>
        </pc:picChg>
      </pc:sldChg>
      <pc:sldChg chg="addSp delSp modSp add mod delAnim modAnim">
        <pc:chgData name="Yara 20211040" userId="7d211d9e-0dfa-431f-a495-f4cb9eb45ee0" providerId="ADAL" clId="{8C91D09C-C931-44F5-8DAF-39C357C39BBB}" dt="2023-12-19T17:28:28.854" v="646"/>
        <pc:sldMkLst>
          <pc:docMk/>
          <pc:sldMk cId="2109874680" sldId="305"/>
        </pc:sldMkLst>
        <pc:spChg chg="mod">
          <ac:chgData name="Yara 20211040" userId="7d211d9e-0dfa-431f-a495-f4cb9eb45ee0" providerId="ADAL" clId="{8C91D09C-C931-44F5-8DAF-39C357C39BBB}" dt="2023-12-19T17:23:37.532" v="644"/>
          <ac:spMkLst>
            <pc:docMk/>
            <pc:sldMk cId="2109874680" sldId="305"/>
            <ac:spMk id="4" creationId="{412086D8-8FCE-0574-D1B3-CBB2F9E05D78}"/>
          </ac:spMkLst>
        </pc:spChg>
        <pc:spChg chg="add mod">
          <ac:chgData name="Yara 20211040" userId="7d211d9e-0dfa-431f-a495-f4cb9eb45ee0" providerId="ADAL" clId="{8C91D09C-C931-44F5-8DAF-39C357C39BBB}" dt="2023-12-19T17:21:52.323" v="637" actId="14100"/>
          <ac:spMkLst>
            <pc:docMk/>
            <pc:sldMk cId="2109874680" sldId="305"/>
            <ac:spMk id="6" creationId="{D3A06202-6049-F904-D247-FE87465B18CE}"/>
          </ac:spMkLst>
        </pc:spChg>
        <pc:spChg chg="del mod">
          <ac:chgData name="Yara 20211040" userId="7d211d9e-0dfa-431f-a495-f4cb9eb45ee0" providerId="ADAL" clId="{8C91D09C-C931-44F5-8DAF-39C357C39BBB}" dt="2023-12-19T17:21:41.665" v="633" actId="478"/>
          <ac:spMkLst>
            <pc:docMk/>
            <pc:sldMk cId="2109874680" sldId="305"/>
            <ac:spMk id="9" creationId="{A79E2294-0BED-4FF3-A371-C23AF63FB058}"/>
          </ac:spMkLst>
        </pc:spChg>
        <pc:picChg chg="del mod">
          <ac:chgData name="Yara 20211040" userId="7d211d9e-0dfa-431f-a495-f4cb9eb45ee0" providerId="ADAL" clId="{8C91D09C-C931-44F5-8DAF-39C357C39BBB}" dt="2023-12-19T17:22:07.982" v="639" actId="478"/>
          <ac:picMkLst>
            <pc:docMk/>
            <pc:sldMk cId="2109874680" sldId="305"/>
            <ac:picMk id="5" creationId="{5AC31244-20DA-919A-403B-8EC6F9EE8289}"/>
          </ac:picMkLst>
        </pc:picChg>
        <pc:picChg chg="add mod">
          <ac:chgData name="Yara 20211040" userId="7d211d9e-0dfa-431f-a495-f4cb9eb45ee0" providerId="ADAL" clId="{8C91D09C-C931-44F5-8DAF-39C357C39BBB}" dt="2023-12-19T17:22:16.174" v="643" actId="14100"/>
          <ac:picMkLst>
            <pc:docMk/>
            <pc:sldMk cId="2109874680" sldId="305"/>
            <ac:picMk id="8" creationId="{BFBB8017-5BEE-1ABB-0C42-EC56E7D931A9}"/>
          </ac:picMkLst>
        </pc:picChg>
      </pc:sldChg>
      <pc:sldChg chg="addSp delSp modSp add mod modAnim">
        <pc:chgData name="Yara 20211040" userId="7d211d9e-0dfa-431f-a495-f4cb9eb45ee0" providerId="ADAL" clId="{8C91D09C-C931-44F5-8DAF-39C357C39BBB}" dt="2023-12-19T17:32:17.324" v="676"/>
        <pc:sldMkLst>
          <pc:docMk/>
          <pc:sldMk cId="1487058393" sldId="306"/>
        </pc:sldMkLst>
        <pc:spChg chg="mod">
          <ac:chgData name="Yara 20211040" userId="7d211d9e-0dfa-431f-a495-f4cb9eb45ee0" providerId="ADAL" clId="{8C91D09C-C931-44F5-8DAF-39C357C39BBB}" dt="2023-12-19T17:28:46.313" v="653" actId="20577"/>
          <ac:spMkLst>
            <pc:docMk/>
            <pc:sldMk cId="1487058393" sldId="306"/>
            <ac:spMk id="3" creationId="{27179642-DEF5-6DCC-8C62-DC34E9E4762A}"/>
          </ac:spMkLst>
        </pc:spChg>
        <pc:spChg chg="del">
          <ac:chgData name="Yara 20211040" userId="7d211d9e-0dfa-431f-a495-f4cb9eb45ee0" providerId="ADAL" clId="{8C91D09C-C931-44F5-8DAF-39C357C39BBB}" dt="2023-12-19T17:28:52.745" v="654" actId="478"/>
          <ac:spMkLst>
            <pc:docMk/>
            <pc:sldMk cId="1487058393" sldId="306"/>
            <ac:spMk id="4" creationId="{412086D8-8FCE-0574-D1B3-CBB2F9E05D78}"/>
          </ac:spMkLst>
        </pc:spChg>
        <pc:spChg chg="add mod">
          <ac:chgData name="Yara 20211040" userId="7d211d9e-0dfa-431f-a495-f4cb9eb45ee0" providerId="ADAL" clId="{8C91D09C-C931-44F5-8DAF-39C357C39BBB}" dt="2023-12-19T17:30:46.502" v="667" actId="12"/>
          <ac:spMkLst>
            <pc:docMk/>
            <pc:sldMk cId="1487058393" sldId="306"/>
            <ac:spMk id="5" creationId="{E8097CBA-FF41-3A46-73D2-7023CF02C1F5}"/>
          </ac:spMkLst>
        </pc:spChg>
        <pc:spChg chg="del">
          <ac:chgData name="Yara 20211040" userId="7d211d9e-0dfa-431f-a495-f4cb9eb45ee0" providerId="ADAL" clId="{8C91D09C-C931-44F5-8DAF-39C357C39BBB}" dt="2023-12-19T17:28:52.745" v="654" actId="478"/>
          <ac:spMkLst>
            <pc:docMk/>
            <pc:sldMk cId="1487058393" sldId="306"/>
            <ac:spMk id="6" creationId="{D3A06202-6049-F904-D247-FE87465B18CE}"/>
          </ac:spMkLst>
        </pc:spChg>
        <pc:spChg chg="add mod">
          <ac:chgData name="Yara 20211040" userId="7d211d9e-0dfa-431f-a495-f4cb9eb45ee0" providerId="ADAL" clId="{8C91D09C-C931-44F5-8DAF-39C357C39BBB}" dt="2023-12-19T17:31:06.411" v="670" actId="1076"/>
          <ac:spMkLst>
            <pc:docMk/>
            <pc:sldMk cId="1487058393" sldId="306"/>
            <ac:spMk id="7" creationId="{7A70809E-D4F8-1ABD-6130-D588228FBEB1}"/>
          </ac:spMkLst>
        </pc:spChg>
        <pc:picChg chg="del">
          <ac:chgData name="Yara 20211040" userId="7d211d9e-0dfa-431f-a495-f4cb9eb45ee0" providerId="ADAL" clId="{8C91D09C-C931-44F5-8DAF-39C357C39BBB}" dt="2023-12-19T17:28:52.745" v="654" actId="478"/>
          <ac:picMkLst>
            <pc:docMk/>
            <pc:sldMk cId="1487058393" sldId="306"/>
            <ac:picMk id="8" creationId="{BFBB8017-5BEE-1ABB-0C42-EC56E7D931A9}"/>
          </ac:picMkLst>
        </pc:picChg>
        <pc:picChg chg="add mod">
          <ac:chgData name="Yara 20211040" userId="7d211d9e-0dfa-431f-a495-f4cb9eb45ee0" providerId="ADAL" clId="{8C91D09C-C931-44F5-8DAF-39C357C39BBB}" dt="2023-12-19T17:32:05.271" v="674" actId="1076"/>
          <ac:picMkLst>
            <pc:docMk/>
            <pc:sldMk cId="1487058393" sldId="306"/>
            <ac:picMk id="10" creationId="{8FC6C73B-F0D3-86B4-AAFA-7023B7B9F624}"/>
          </ac:picMkLst>
        </pc:picChg>
      </pc:sldChg>
      <pc:sldChg chg="addSp delSp modSp add mod ord modAnim">
        <pc:chgData name="Yara 20211040" userId="7d211d9e-0dfa-431f-a495-f4cb9eb45ee0" providerId="ADAL" clId="{8C91D09C-C931-44F5-8DAF-39C357C39BBB}" dt="2023-12-19T17:33:54.104" v="686"/>
        <pc:sldMkLst>
          <pc:docMk/>
          <pc:sldMk cId="733739104" sldId="307"/>
        </pc:sldMkLst>
        <pc:spChg chg="add mod">
          <ac:chgData name="Yara 20211040" userId="7d211d9e-0dfa-431f-a495-f4cb9eb45ee0" providerId="ADAL" clId="{8C91D09C-C931-44F5-8DAF-39C357C39BBB}" dt="2023-12-19T17:33:31.808" v="685" actId="2710"/>
          <ac:spMkLst>
            <pc:docMk/>
            <pc:sldMk cId="733739104" sldId="307"/>
            <ac:spMk id="4" creationId="{7B170037-27E6-92DE-5214-0DA343C3EE51}"/>
          </ac:spMkLst>
        </pc:spChg>
        <pc:spChg chg="del">
          <ac:chgData name="Yara 20211040" userId="7d211d9e-0dfa-431f-a495-f4cb9eb45ee0" providerId="ADAL" clId="{8C91D09C-C931-44F5-8DAF-39C357C39BBB}" dt="2023-12-19T17:33:03.787" v="680" actId="478"/>
          <ac:spMkLst>
            <pc:docMk/>
            <pc:sldMk cId="733739104" sldId="307"/>
            <ac:spMk id="5" creationId="{E8097CBA-FF41-3A46-73D2-7023CF02C1F5}"/>
          </ac:spMkLst>
        </pc:spChg>
        <pc:spChg chg="del">
          <ac:chgData name="Yara 20211040" userId="7d211d9e-0dfa-431f-a495-f4cb9eb45ee0" providerId="ADAL" clId="{8C91D09C-C931-44F5-8DAF-39C357C39BBB}" dt="2023-12-19T17:33:03.787" v="680" actId="478"/>
          <ac:spMkLst>
            <pc:docMk/>
            <pc:sldMk cId="733739104" sldId="307"/>
            <ac:spMk id="7" creationId="{7A70809E-D4F8-1ABD-6130-D588228FBEB1}"/>
          </ac:spMkLst>
        </pc:spChg>
        <pc:picChg chg="del">
          <ac:chgData name="Yara 20211040" userId="7d211d9e-0dfa-431f-a495-f4cb9eb45ee0" providerId="ADAL" clId="{8C91D09C-C931-44F5-8DAF-39C357C39BBB}" dt="2023-12-19T17:33:03.787" v="680" actId="478"/>
          <ac:picMkLst>
            <pc:docMk/>
            <pc:sldMk cId="733739104" sldId="307"/>
            <ac:picMk id="10" creationId="{8FC6C73B-F0D3-86B4-AAFA-7023B7B9F624}"/>
          </ac:picMkLst>
        </pc:picChg>
      </pc:sldChg>
      <pc:sldChg chg="addSp delSp modSp add mod modAnim">
        <pc:chgData name="Yara 20211040" userId="7d211d9e-0dfa-431f-a495-f4cb9eb45ee0" providerId="ADAL" clId="{8C91D09C-C931-44F5-8DAF-39C357C39BBB}" dt="2023-12-19T17:44:00.461" v="704"/>
        <pc:sldMkLst>
          <pc:docMk/>
          <pc:sldMk cId="3094826320" sldId="308"/>
        </pc:sldMkLst>
        <pc:spChg chg="add mod">
          <ac:chgData name="Yara 20211040" userId="7d211d9e-0dfa-431f-a495-f4cb9eb45ee0" providerId="ADAL" clId="{8C91D09C-C931-44F5-8DAF-39C357C39BBB}" dt="2023-12-19T17:43:43.748" v="702" actId="1076"/>
          <ac:spMkLst>
            <pc:docMk/>
            <pc:sldMk cId="3094826320" sldId="308"/>
            <ac:spMk id="2" creationId="{1B5C432C-B7AA-D919-0CB1-F8D7437B75AF}"/>
          </ac:spMkLst>
        </pc:spChg>
        <pc:spChg chg="del">
          <ac:chgData name="Yara 20211040" userId="7d211d9e-0dfa-431f-a495-f4cb9eb45ee0" providerId="ADAL" clId="{8C91D09C-C931-44F5-8DAF-39C357C39BBB}" dt="2023-12-19T17:39:33.832" v="688" actId="478"/>
          <ac:spMkLst>
            <pc:docMk/>
            <pc:sldMk cId="3094826320" sldId="308"/>
            <ac:spMk id="5" creationId="{E8097CBA-FF41-3A46-73D2-7023CF02C1F5}"/>
          </ac:spMkLst>
        </pc:spChg>
        <pc:spChg chg="del">
          <ac:chgData name="Yara 20211040" userId="7d211d9e-0dfa-431f-a495-f4cb9eb45ee0" providerId="ADAL" clId="{8C91D09C-C931-44F5-8DAF-39C357C39BBB}" dt="2023-12-19T17:39:33.832" v="688" actId="478"/>
          <ac:spMkLst>
            <pc:docMk/>
            <pc:sldMk cId="3094826320" sldId="308"/>
            <ac:spMk id="7" creationId="{7A70809E-D4F8-1ABD-6130-D588228FBEB1}"/>
          </ac:spMkLst>
        </pc:spChg>
        <pc:picChg chg="add mod">
          <ac:chgData name="Yara 20211040" userId="7d211d9e-0dfa-431f-a495-f4cb9eb45ee0" providerId="ADAL" clId="{8C91D09C-C931-44F5-8DAF-39C357C39BBB}" dt="2023-12-19T17:43:46.535" v="703" actId="1076"/>
          <ac:picMkLst>
            <pc:docMk/>
            <pc:sldMk cId="3094826320" sldId="308"/>
            <ac:picMk id="6" creationId="{BADD5922-5746-5535-AC7F-81A98D995953}"/>
          </ac:picMkLst>
        </pc:picChg>
        <pc:picChg chg="del">
          <ac:chgData name="Yara 20211040" userId="7d211d9e-0dfa-431f-a495-f4cb9eb45ee0" providerId="ADAL" clId="{8C91D09C-C931-44F5-8DAF-39C357C39BBB}" dt="2023-12-19T17:39:33.832" v="688" actId="478"/>
          <ac:picMkLst>
            <pc:docMk/>
            <pc:sldMk cId="3094826320" sldId="308"/>
            <ac:picMk id="10" creationId="{8FC6C73B-F0D3-86B4-AAFA-7023B7B9F624}"/>
          </ac:picMkLst>
        </pc:picChg>
      </pc:sldChg>
      <pc:sldChg chg="addSp delSp modSp add mod modAnim">
        <pc:chgData name="Yara 20211040" userId="7d211d9e-0dfa-431f-a495-f4cb9eb45ee0" providerId="ADAL" clId="{8C91D09C-C931-44F5-8DAF-39C357C39BBB}" dt="2023-12-19T18:16:30.331" v="1002"/>
        <pc:sldMkLst>
          <pc:docMk/>
          <pc:sldMk cId="3749021775" sldId="309"/>
        </pc:sldMkLst>
        <pc:spChg chg="del">
          <ac:chgData name="Yara 20211040" userId="7d211d9e-0dfa-431f-a495-f4cb9eb45ee0" providerId="ADAL" clId="{8C91D09C-C931-44F5-8DAF-39C357C39BBB}" dt="2023-12-19T17:45:50.852" v="706" actId="478"/>
          <ac:spMkLst>
            <pc:docMk/>
            <pc:sldMk cId="3749021775" sldId="309"/>
            <ac:spMk id="2" creationId="{1B5C432C-B7AA-D919-0CB1-F8D7437B75AF}"/>
          </ac:spMkLst>
        </pc:spChg>
        <pc:spChg chg="add mod">
          <ac:chgData name="Yara 20211040" userId="7d211d9e-0dfa-431f-a495-f4cb9eb45ee0" providerId="ADAL" clId="{8C91D09C-C931-44F5-8DAF-39C357C39BBB}" dt="2023-12-19T17:50:07.275" v="737" actId="21"/>
          <ac:spMkLst>
            <pc:docMk/>
            <pc:sldMk cId="3749021775" sldId="309"/>
            <ac:spMk id="4" creationId="{4311897E-785E-E80C-73E0-B7CEA48FF5DA}"/>
          </ac:spMkLst>
        </pc:spChg>
        <pc:spChg chg="add del">
          <ac:chgData name="Yara 20211040" userId="7d211d9e-0dfa-431f-a495-f4cb9eb45ee0" providerId="ADAL" clId="{8C91D09C-C931-44F5-8DAF-39C357C39BBB}" dt="2023-12-19T17:48:37.352" v="721" actId="478"/>
          <ac:spMkLst>
            <pc:docMk/>
            <pc:sldMk cId="3749021775" sldId="309"/>
            <ac:spMk id="5" creationId="{CEC44334-94B5-873D-8814-27CF36BAAC26}"/>
          </ac:spMkLst>
        </pc:spChg>
        <pc:spChg chg="add del">
          <ac:chgData name="Yara 20211040" userId="7d211d9e-0dfa-431f-a495-f4cb9eb45ee0" providerId="ADAL" clId="{8C91D09C-C931-44F5-8DAF-39C357C39BBB}" dt="2023-12-19T17:49:48.090" v="732"/>
          <ac:spMkLst>
            <pc:docMk/>
            <pc:sldMk cId="3749021775" sldId="309"/>
            <ac:spMk id="7" creationId="{48135501-C138-BDB9-7DB8-CB05DD8C5C7D}"/>
          </ac:spMkLst>
        </pc:spChg>
        <pc:picChg chg="del">
          <ac:chgData name="Yara 20211040" userId="7d211d9e-0dfa-431f-a495-f4cb9eb45ee0" providerId="ADAL" clId="{8C91D09C-C931-44F5-8DAF-39C357C39BBB}" dt="2023-12-19T17:45:50.852" v="706" actId="478"/>
          <ac:picMkLst>
            <pc:docMk/>
            <pc:sldMk cId="3749021775" sldId="309"/>
            <ac:picMk id="6" creationId="{BADD5922-5746-5535-AC7F-81A98D995953}"/>
          </ac:picMkLst>
        </pc:picChg>
      </pc:sldChg>
      <pc:sldChg chg="modSp add mod modAnim">
        <pc:chgData name="Yara 20211040" userId="7d211d9e-0dfa-431f-a495-f4cb9eb45ee0" providerId="ADAL" clId="{8C91D09C-C931-44F5-8DAF-39C357C39BBB}" dt="2023-12-19T18:16:51.163" v="1007"/>
        <pc:sldMkLst>
          <pc:docMk/>
          <pc:sldMk cId="1490192342" sldId="310"/>
        </pc:sldMkLst>
        <pc:spChg chg="mod">
          <ac:chgData name="Yara 20211040" userId="7d211d9e-0dfa-431f-a495-f4cb9eb45ee0" providerId="ADAL" clId="{8C91D09C-C931-44F5-8DAF-39C357C39BBB}" dt="2023-12-19T17:52:20.813" v="749" actId="1076"/>
          <ac:spMkLst>
            <pc:docMk/>
            <pc:sldMk cId="1490192342" sldId="310"/>
            <ac:spMk id="4" creationId="{4311897E-785E-E80C-73E0-B7CEA48FF5DA}"/>
          </ac:spMkLst>
        </pc:spChg>
      </pc:sldChg>
      <pc:sldChg chg="addSp delSp modSp add mod delAnim modAnim">
        <pc:chgData name="Yara 20211040" userId="7d211d9e-0dfa-431f-a495-f4cb9eb45ee0" providerId="ADAL" clId="{8C91D09C-C931-44F5-8DAF-39C357C39BBB}" dt="2023-12-19T18:38:01.409" v="1072"/>
        <pc:sldMkLst>
          <pc:docMk/>
          <pc:sldMk cId="923600958" sldId="311"/>
        </pc:sldMkLst>
        <pc:spChg chg="mod">
          <ac:chgData name="Yara 20211040" userId="7d211d9e-0dfa-431f-a495-f4cb9eb45ee0" providerId="ADAL" clId="{8C91D09C-C931-44F5-8DAF-39C357C39BBB}" dt="2023-12-19T17:52:50.858" v="751"/>
          <ac:spMkLst>
            <pc:docMk/>
            <pc:sldMk cId="923600958" sldId="311"/>
            <ac:spMk id="3" creationId="{27179642-DEF5-6DCC-8C62-DC34E9E4762A}"/>
          </ac:spMkLst>
        </pc:spChg>
        <pc:spChg chg="mod">
          <ac:chgData name="Yara 20211040" userId="7d211d9e-0dfa-431f-a495-f4cb9eb45ee0" providerId="ADAL" clId="{8C91D09C-C931-44F5-8DAF-39C357C39BBB}" dt="2023-12-19T18:05:51.441" v="977" actId="1076"/>
          <ac:spMkLst>
            <pc:docMk/>
            <pc:sldMk cId="923600958" sldId="311"/>
            <ac:spMk id="4" creationId="{4311897E-785E-E80C-73E0-B7CEA48FF5DA}"/>
          </ac:spMkLst>
        </pc:spChg>
        <pc:picChg chg="add del mod">
          <ac:chgData name="Yara 20211040" userId="7d211d9e-0dfa-431f-a495-f4cb9eb45ee0" providerId="ADAL" clId="{8C91D09C-C931-44F5-8DAF-39C357C39BBB}" dt="2023-12-19T18:10:21.535" v="985" actId="478"/>
          <ac:picMkLst>
            <pc:docMk/>
            <pc:sldMk cId="923600958" sldId="311"/>
            <ac:picMk id="2" creationId="{0537CC7F-66BE-D01E-577B-7C66E9BC9BE6}"/>
          </ac:picMkLst>
        </pc:picChg>
        <pc:picChg chg="add del mod">
          <ac:chgData name="Yara 20211040" userId="7d211d9e-0dfa-431f-a495-f4cb9eb45ee0" providerId="ADAL" clId="{8C91D09C-C931-44F5-8DAF-39C357C39BBB}" dt="2023-12-19T18:11:03.419" v="991" actId="478"/>
          <ac:picMkLst>
            <pc:docMk/>
            <pc:sldMk cId="923600958" sldId="311"/>
            <ac:picMk id="5" creationId="{243B89F5-10C9-D3C7-3476-8EB8909122B5}"/>
          </ac:picMkLst>
        </pc:picChg>
        <pc:picChg chg="add mod modCrop">
          <ac:chgData name="Yara 20211040" userId="7d211d9e-0dfa-431f-a495-f4cb9eb45ee0" providerId="ADAL" clId="{8C91D09C-C931-44F5-8DAF-39C357C39BBB}" dt="2023-12-19T18:19:53.439" v="1057" actId="732"/>
          <ac:picMkLst>
            <pc:docMk/>
            <pc:sldMk cId="923600958" sldId="311"/>
            <ac:picMk id="6" creationId="{70AEE3E6-5B6E-F095-1A1B-0288498634C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C32456-4FF3-435F-B03B-B8D0CE646C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9AAF674-F26D-473E-9D53-48E35C0805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8871CB-7D37-4FAB-B9ED-4377A4D8FB20}" type="datetimeFigureOut">
              <a:rPr lang="en-US" smtClean="0"/>
              <a:t>12/19/2023</a:t>
            </a:fld>
            <a:endParaRPr lang="en-US" dirty="0"/>
          </a:p>
        </p:txBody>
      </p:sp>
      <p:sp>
        <p:nvSpPr>
          <p:cNvPr id="4" name="Footer Placeholder 3">
            <a:extLst>
              <a:ext uri="{FF2B5EF4-FFF2-40B4-BE49-F238E27FC236}">
                <a16:creationId xmlns:a16="http://schemas.microsoft.com/office/drawing/2014/main" id="{B845A715-4835-402B-BB1A-CF0CABC04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86AE5A0-5322-48C1-AAD9-D4F92B3C7E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8DA370-3937-44ED-9988-7642B6F3E4B2}" type="slidenum">
              <a:rPr lang="en-US" smtClean="0"/>
              <a:t>‹#›</a:t>
            </a:fld>
            <a:endParaRPr lang="en-US" dirty="0"/>
          </a:p>
        </p:txBody>
      </p:sp>
    </p:spTree>
    <p:extLst>
      <p:ext uri="{BB962C8B-B14F-4D97-AF65-F5344CB8AC3E}">
        <p14:creationId xmlns:p14="http://schemas.microsoft.com/office/powerpoint/2010/main" val="1187869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3EEF79-99CC-4F81-B4D6-D8238D76DBFC}" type="datetimeFigureOut">
              <a:rPr lang="en-US" smtClean="0"/>
              <a:t>12/19/2023</a:t>
            </a:fld>
            <a:endParaRPr lang="en-US" dirty="0"/>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C5344-2AF1-4DB7-89C3-3B38D8B6B998}" type="slidenum">
              <a:rPr lang="en-US" smtClean="0"/>
              <a:t>‹#›</a:t>
            </a:fld>
            <a:endParaRPr lang="en-US" dirty="0"/>
          </a:p>
        </p:txBody>
      </p:sp>
    </p:spTree>
    <p:extLst>
      <p:ext uri="{BB962C8B-B14F-4D97-AF65-F5344CB8AC3E}">
        <p14:creationId xmlns:p14="http://schemas.microsoft.com/office/powerpoint/2010/main" val="387094533"/>
      </p:ext>
    </p:extLst>
  </p:cSld>
  <p:clrMap bg1="lt1" tx1="dk1" bg2="lt2" tx2="dk2" accent1="accent1" accent2="accent2" accent3="accent3" accent4="accent4" accent5="accent5" accent6="accent6" hlink="hlink" folHlink="folHlink"/>
  <p:notesStyle>
    <a:lvl1pPr marL="0" algn="l" defTabSz="1018824" rtl="0" eaLnBrk="1" latinLnBrk="0" hangingPunct="1">
      <a:defRPr sz="1337" kern="1200">
        <a:solidFill>
          <a:schemeClr val="tx1"/>
        </a:solidFill>
        <a:latin typeface="+mn-lt"/>
        <a:ea typeface="+mn-ea"/>
        <a:cs typeface="+mn-cs"/>
      </a:defRPr>
    </a:lvl1pPr>
    <a:lvl2pPr marL="509412" algn="l" defTabSz="1018824" rtl="0" eaLnBrk="1" latinLnBrk="0" hangingPunct="1">
      <a:defRPr sz="1337" kern="1200">
        <a:solidFill>
          <a:schemeClr val="tx1"/>
        </a:solidFill>
        <a:latin typeface="+mn-lt"/>
        <a:ea typeface="+mn-ea"/>
        <a:cs typeface="+mn-cs"/>
      </a:defRPr>
    </a:lvl2pPr>
    <a:lvl3pPr marL="1018824" algn="l" defTabSz="1018824" rtl="0" eaLnBrk="1" latinLnBrk="0" hangingPunct="1">
      <a:defRPr sz="1337" kern="1200">
        <a:solidFill>
          <a:schemeClr val="tx1"/>
        </a:solidFill>
        <a:latin typeface="+mn-lt"/>
        <a:ea typeface="+mn-ea"/>
        <a:cs typeface="+mn-cs"/>
      </a:defRPr>
    </a:lvl3pPr>
    <a:lvl4pPr marL="1528237" algn="l" defTabSz="1018824" rtl="0" eaLnBrk="1" latinLnBrk="0" hangingPunct="1">
      <a:defRPr sz="1337" kern="1200">
        <a:solidFill>
          <a:schemeClr val="tx1"/>
        </a:solidFill>
        <a:latin typeface="+mn-lt"/>
        <a:ea typeface="+mn-ea"/>
        <a:cs typeface="+mn-cs"/>
      </a:defRPr>
    </a:lvl4pPr>
    <a:lvl5pPr marL="2037649" algn="l" defTabSz="1018824" rtl="0" eaLnBrk="1" latinLnBrk="0" hangingPunct="1">
      <a:defRPr sz="1337" kern="1200">
        <a:solidFill>
          <a:schemeClr val="tx1"/>
        </a:solidFill>
        <a:latin typeface="+mn-lt"/>
        <a:ea typeface="+mn-ea"/>
        <a:cs typeface="+mn-cs"/>
      </a:defRPr>
    </a:lvl5pPr>
    <a:lvl6pPr marL="2547061" algn="l" defTabSz="1018824" rtl="0" eaLnBrk="1" latinLnBrk="0" hangingPunct="1">
      <a:defRPr sz="1337" kern="1200">
        <a:solidFill>
          <a:schemeClr val="tx1"/>
        </a:solidFill>
        <a:latin typeface="+mn-lt"/>
        <a:ea typeface="+mn-ea"/>
        <a:cs typeface="+mn-cs"/>
      </a:defRPr>
    </a:lvl6pPr>
    <a:lvl7pPr marL="3056473" algn="l" defTabSz="1018824" rtl="0" eaLnBrk="1" latinLnBrk="0" hangingPunct="1">
      <a:defRPr sz="1337" kern="1200">
        <a:solidFill>
          <a:schemeClr val="tx1"/>
        </a:solidFill>
        <a:latin typeface="+mn-lt"/>
        <a:ea typeface="+mn-ea"/>
        <a:cs typeface="+mn-cs"/>
      </a:defRPr>
    </a:lvl7pPr>
    <a:lvl8pPr marL="3565886" algn="l" defTabSz="1018824" rtl="0" eaLnBrk="1" latinLnBrk="0" hangingPunct="1">
      <a:defRPr sz="1337" kern="1200">
        <a:solidFill>
          <a:schemeClr val="tx1"/>
        </a:solidFill>
        <a:latin typeface="+mn-lt"/>
        <a:ea typeface="+mn-ea"/>
        <a:cs typeface="+mn-cs"/>
      </a:defRPr>
    </a:lvl8pPr>
    <a:lvl9pPr marL="4075298" algn="l" defTabSz="1018824" rtl="0" eaLnBrk="1" latinLnBrk="0" hangingPunct="1">
      <a:defRPr sz="1337"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FF38DF-3722-4EE9-AE05-26B3C0799424}"/>
              </a:ext>
            </a:extLst>
          </p:cNvPr>
          <p:cNvSpPr>
            <a:spLocks noGrp="1"/>
          </p:cNvSpPr>
          <p:nvPr>
            <p:ph type="pic" sz="quarter" idx="13"/>
          </p:nvPr>
        </p:nvSpPr>
        <p:spPr>
          <a:xfrm>
            <a:off x="451703" y="1543006"/>
            <a:ext cx="6163056" cy="5815584"/>
          </a:xfrm>
        </p:spPr>
        <p:txBody>
          <a:bodyPr anchor="ctr"/>
          <a:lstStyle>
            <a:lvl1pPr marL="0" indent="0" algn="ctr">
              <a:buNone/>
              <a:defRPr/>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2F9E3191-4C97-4E96-BDCA-9CFAAF733D60}"/>
              </a:ext>
            </a:extLst>
          </p:cNvPr>
          <p:cNvSpPr>
            <a:spLocks noGrp="1"/>
          </p:cNvSpPr>
          <p:nvPr>
            <p:ph type="body" sz="quarter" idx="14" hasCustomPrompt="1"/>
          </p:nvPr>
        </p:nvSpPr>
        <p:spPr>
          <a:xfrm>
            <a:off x="6726238" y="1543006"/>
            <a:ext cx="3244850" cy="5815583"/>
          </a:xfrm>
        </p:spPr>
        <p:txBody>
          <a:bodyPr anchor="ctr">
            <a:normAutofit/>
          </a:bodyPr>
          <a:lstStyle>
            <a:lvl1pPr marL="0" indent="0">
              <a:buNone/>
              <a:defRPr sz="2400"/>
            </a:lvl1pPr>
            <a:lvl2pPr marL="377190" indent="0">
              <a:buNone/>
              <a:defRPr/>
            </a:lvl2pPr>
            <a:lvl3pPr marL="754380" indent="0">
              <a:buNone/>
              <a:defRPr/>
            </a:lvl3pPr>
            <a:lvl4pPr marL="1131570" indent="0">
              <a:buNone/>
              <a:defRPr/>
            </a:lvl4pPr>
            <a:lvl5pPr marL="1508760" indent="0">
              <a:buNone/>
              <a:defRPr/>
            </a:lvl5pPr>
          </a:lstStyle>
          <a:p>
            <a:pPr lvl="0"/>
            <a:r>
              <a:rPr lang="en-US" dirty="0"/>
              <a:t>Click to add text </a:t>
            </a:r>
          </a:p>
        </p:txBody>
      </p:sp>
      <p:sp>
        <p:nvSpPr>
          <p:cNvPr id="2" name="Title 1">
            <a:extLst>
              <a:ext uri="{FF2B5EF4-FFF2-40B4-BE49-F238E27FC236}">
                <a16:creationId xmlns:a16="http://schemas.microsoft.com/office/drawing/2014/main" id="{525C1084-4980-48F0-8491-4EDFEE9DBC1D}"/>
              </a:ext>
            </a:extLst>
          </p:cNvPr>
          <p:cNvSpPr>
            <a:spLocks noGrp="1"/>
          </p:cNvSpPr>
          <p:nvPr>
            <p:ph type="title" hasCustomPrompt="1"/>
          </p:nvPr>
        </p:nvSpPr>
        <p:spPr>
          <a:xfrm>
            <a:off x="451703" y="154727"/>
            <a:ext cx="9154994" cy="1502305"/>
          </a:xfrm>
        </p:spPr>
        <p:txBody>
          <a:bodyPr>
            <a:normAutofit/>
          </a:bodyPr>
          <a:lstStyle>
            <a:lvl1pPr algn="ctr">
              <a:defRPr sz="4800" b="1"/>
            </a:lvl1pPr>
          </a:lstStyle>
          <a:p>
            <a:r>
              <a:rPr lang="en-US" dirty="0"/>
              <a:t>CLICK TO EDIT MASTER TITLE STYLE</a:t>
            </a:r>
          </a:p>
        </p:txBody>
      </p:sp>
      <p:sp>
        <p:nvSpPr>
          <p:cNvPr id="3" name="Date Placeholder 2">
            <a:extLst>
              <a:ext uri="{FF2B5EF4-FFF2-40B4-BE49-F238E27FC236}">
                <a16:creationId xmlns:a16="http://schemas.microsoft.com/office/drawing/2014/main" id="{637EDC26-1C8A-49E6-8649-DC237393B93C}"/>
              </a:ext>
            </a:extLst>
          </p:cNvPr>
          <p:cNvSpPr>
            <a:spLocks noGrp="1"/>
          </p:cNvSpPr>
          <p:nvPr>
            <p:ph type="dt" sz="half" idx="10"/>
          </p:nvPr>
        </p:nvSpPr>
        <p:spPr/>
        <p:txBody>
          <a:bodyPr/>
          <a:lstStyle/>
          <a:p>
            <a:fld id="{B32EBECA-3212-4A5B-B9AF-C03EDE72AD91}" type="datetimeFigureOut">
              <a:rPr lang="en-US" smtClean="0"/>
              <a:t>12/19/2023</a:t>
            </a:fld>
            <a:endParaRPr lang="en-US" dirty="0"/>
          </a:p>
        </p:txBody>
      </p:sp>
      <p:sp>
        <p:nvSpPr>
          <p:cNvPr id="4" name="Footer Placeholder 3">
            <a:extLst>
              <a:ext uri="{FF2B5EF4-FFF2-40B4-BE49-F238E27FC236}">
                <a16:creationId xmlns:a16="http://schemas.microsoft.com/office/drawing/2014/main" id="{939BE249-3B9F-4033-B1C5-264A0EBCF78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6E5DA54-7512-48DD-9777-1C5EF5EA8231}"/>
              </a:ext>
            </a:extLst>
          </p:cNvPr>
          <p:cNvSpPr>
            <a:spLocks noGrp="1"/>
          </p:cNvSpPr>
          <p:nvPr>
            <p:ph type="sldNum" sz="quarter" idx="12"/>
          </p:nvPr>
        </p:nvSpPr>
        <p:spPr/>
        <p:txBody>
          <a:bodyPr/>
          <a:lstStyle/>
          <a:p>
            <a:fld id="{6DB7BE8F-0DAB-48BB-B5ED-43D873A94FC9}" type="slidenum">
              <a:rPr lang="en-US" smtClean="0"/>
              <a:t>‹#›</a:t>
            </a:fld>
            <a:endParaRPr lang="en-US" dirty="0"/>
          </a:p>
        </p:txBody>
      </p:sp>
    </p:spTree>
    <p:extLst>
      <p:ext uri="{BB962C8B-B14F-4D97-AF65-F5344CB8AC3E}">
        <p14:creationId xmlns:p14="http://schemas.microsoft.com/office/powerpoint/2010/main" val="227894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87FA025-9CE5-4D24-88F3-5B393073121B}"/>
              </a:ext>
            </a:extLst>
          </p:cNvPr>
          <p:cNvSpPr>
            <a:spLocks noGrp="1" noChangeAspect="1"/>
          </p:cNvSpPr>
          <p:nvPr>
            <p:ph type="pic" sz="quarter" idx="13"/>
          </p:nvPr>
        </p:nvSpPr>
        <p:spPr>
          <a:xfrm>
            <a:off x="150876" y="116586"/>
            <a:ext cx="9756648" cy="753922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4BBEC44-041F-4312-9B0C-3A67D7B6D1FB}"/>
              </a:ext>
            </a:extLst>
          </p:cNvPr>
          <p:cNvSpPr>
            <a:spLocks noGrp="1"/>
          </p:cNvSpPr>
          <p:nvPr>
            <p:ph type="title"/>
          </p:nvPr>
        </p:nvSpPr>
        <p:spPr>
          <a:xfrm>
            <a:off x="150876" y="116587"/>
            <a:ext cx="9756648" cy="768604"/>
          </a:xfrm>
        </p:spPr>
        <p:txBody>
          <a:bodyPr anchor="t">
            <a:normAutofit/>
          </a:bodyPr>
          <a:lstStyle>
            <a:lvl1pPr algn="ctr">
              <a:defRPr sz="1980"/>
            </a:lvl1pPr>
          </a:lstStyle>
          <a:p>
            <a:r>
              <a:rPr lang="en-US"/>
              <a:t>Click to edit Master title style</a:t>
            </a:r>
          </a:p>
        </p:txBody>
      </p:sp>
      <p:sp>
        <p:nvSpPr>
          <p:cNvPr id="3" name="Date Placeholder 2">
            <a:extLst>
              <a:ext uri="{FF2B5EF4-FFF2-40B4-BE49-F238E27FC236}">
                <a16:creationId xmlns:a16="http://schemas.microsoft.com/office/drawing/2014/main" id="{44BB180C-9C77-4695-AFDF-D7E0EAD24A3A}"/>
              </a:ext>
            </a:extLst>
          </p:cNvPr>
          <p:cNvSpPr>
            <a:spLocks noGrp="1"/>
          </p:cNvSpPr>
          <p:nvPr>
            <p:ph type="dt" sz="half" idx="10"/>
          </p:nvPr>
        </p:nvSpPr>
        <p:spPr/>
        <p:txBody>
          <a:bodyPr/>
          <a:lstStyle/>
          <a:p>
            <a:fld id="{B32EBECA-3212-4A5B-B9AF-C03EDE72AD91}" type="datetimeFigureOut">
              <a:rPr lang="en-US" smtClean="0"/>
              <a:t>12/19/2023</a:t>
            </a:fld>
            <a:endParaRPr lang="en-US" dirty="0"/>
          </a:p>
        </p:txBody>
      </p:sp>
      <p:sp>
        <p:nvSpPr>
          <p:cNvPr id="4" name="Footer Placeholder 3">
            <a:extLst>
              <a:ext uri="{FF2B5EF4-FFF2-40B4-BE49-F238E27FC236}">
                <a16:creationId xmlns:a16="http://schemas.microsoft.com/office/drawing/2014/main" id="{DE80EC47-D9D3-466D-8977-9CE5E7E1DA7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742C35B-B517-42A0-BADD-6AF6A83CA95F}"/>
              </a:ext>
            </a:extLst>
          </p:cNvPr>
          <p:cNvSpPr>
            <a:spLocks noGrp="1"/>
          </p:cNvSpPr>
          <p:nvPr>
            <p:ph type="sldNum" sz="quarter" idx="12"/>
          </p:nvPr>
        </p:nvSpPr>
        <p:spPr/>
        <p:txBody>
          <a:bodyPr/>
          <a:lstStyle/>
          <a:p>
            <a:fld id="{6DB7BE8F-0DAB-48BB-B5ED-43D873A94FC9}" type="slidenum">
              <a:rPr lang="en-US" smtClean="0"/>
              <a:t>‹#›</a:t>
            </a:fld>
            <a:endParaRPr lang="en-US" dirty="0"/>
          </a:p>
        </p:txBody>
      </p:sp>
    </p:spTree>
    <p:extLst>
      <p:ext uri="{BB962C8B-B14F-4D97-AF65-F5344CB8AC3E}">
        <p14:creationId xmlns:p14="http://schemas.microsoft.com/office/powerpoint/2010/main" val="26064542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C5AF8-D558-466F-A592-16B2A4D391C2}"/>
              </a:ext>
            </a:extLst>
          </p:cNvPr>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EB6FAB-E45B-4FEF-8078-5C0BD67291D8}"/>
              </a:ext>
            </a:extLst>
          </p:cNvPr>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AEDAE-1AB7-4054-8DD3-4591873A6A04}"/>
              </a:ext>
            </a:extLst>
          </p:cNvPr>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B32EBECA-3212-4A5B-B9AF-C03EDE72AD91}" type="datetimeFigureOut">
              <a:rPr lang="en-US" smtClean="0"/>
              <a:t>12/19/2023</a:t>
            </a:fld>
            <a:endParaRPr lang="en-US" dirty="0"/>
          </a:p>
        </p:txBody>
      </p:sp>
      <p:sp>
        <p:nvSpPr>
          <p:cNvPr id="5" name="Footer Placeholder 4">
            <a:extLst>
              <a:ext uri="{FF2B5EF4-FFF2-40B4-BE49-F238E27FC236}">
                <a16:creationId xmlns:a16="http://schemas.microsoft.com/office/drawing/2014/main" id="{42B9C897-D318-432C-9927-F3D50FB367DF}"/>
              </a:ext>
            </a:extLst>
          </p:cNvPr>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99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AD17AD6-49F1-4CCF-BF69-04E62D41C951}"/>
              </a:ext>
            </a:extLst>
          </p:cNvPr>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990">
                <a:solidFill>
                  <a:schemeClr val="tx1">
                    <a:tint val="75000"/>
                  </a:schemeClr>
                </a:solidFill>
              </a:defRPr>
            </a:lvl1pPr>
          </a:lstStyle>
          <a:p>
            <a:fld id="{6DB7BE8F-0DAB-48BB-B5ED-43D873A94FC9}" type="slidenum">
              <a:rPr lang="en-US" smtClean="0"/>
              <a:t>‹#›</a:t>
            </a:fld>
            <a:endParaRPr lang="en-US" dirty="0"/>
          </a:p>
        </p:txBody>
      </p:sp>
    </p:spTree>
    <p:extLst>
      <p:ext uri="{BB962C8B-B14F-4D97-AF65-F5344CB8AC3E}">
        <p14:creationId xmlns:p14="http://schemas.microsoft.com/office/powerpoint/2010/main" val="664640247"/>
      </p:ext>
    </p:extLst>
  </p:cSld>
  <p:clrMap bg1="lt1" tx1="dk1" bg2="lt2" tx2="dk2" accent1="accent1" accent2="accent2" accent3="accent3" accent4="accent4" accent5="accent5" accent6="accent6" hlink="hlink" folHlink="folHlink"/>
  <p:sldLayoutIdLst>
    <p:sldLayoutId id="2147483663" r:id="rId1"/>
    <p:sldLayoutId id="2147483660" r:id="rId2"/>
  </p:sldLayoutIdLst>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1157255-4500-D9C8-2CEE-415F69FB7BC5}"/>
              </a:ext>
            </a:extLst>
          </p:cNvPr>
          <p:cNvSpPr>
            <a:spLocks noGrp="1"/>
          </p:cNvSpPr>
          <p:nvPr>
            <p:ph type="title"/>
          </p:nvPr>
        </p:nvSpPr>
        <p:spPr/>
        <p:txBody>
          <a:bodyPr/>
          <a:lstStyle/>
          <a:p>
            <a:r>
              <a:rPr lang="en-US" dirty="0"/>
              <a:t>Cover Page</a:t>
            </a:r>
          </a:p>
        </p:txBody>
      </p:sp>
      <p:pic>
        <p:nvPicPr>
          <p:cNvPr id="30" name="Graphic 29" descr="robot to color">
            <a:extLst>
              <a:ext uri="{FF2B5EF4-FFF2-40B4-BE49-F238E27FC236}">
                <a16:creationId xmlns:a16="http://schemas.microsoft.com/office/drawing/2014/main" id="{6519F2AB-6C64-CCC6-943C-8FD24BA07E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0745" y="122243"/>
            <a:ext cx="1761121" cy="2348160"/>
          </a:xfrm>
          <a:prstGeom prst="rect">
            <a:avLst/>
          </a:prstGeom>
        </p:spPr>
      </p:pic>
      <p:grpSp>
        <p:nvGrpSpPr>
          <p:cNvPr id="48" name="Graphic 8" descr="colored in robot">
            <a:extLst>
              <a:ext uri="{FF2B5EF4-FFF2-40B4-BE49-F238E27FC236}">
                <a16:creationId xmlns:a16="http://schemas.microsoft.com/office/drawing/2014/main" id="{17EF643D-4358-CC39-3149-FBB64376C08C}"/>
              </a:ext>
            </a:extLst>
          </p:cNvPr>
          <p:cNvGrpSpPr/>
          <p:nvPr/>
        </p:nvGrpSpPr>
        <p:grpSpPr>
          <a:xfrm rot="695585">
            <a:off x="5133972" y="648180"/>
            <a:ext cx="1581937" cy="1990787"/>
            <a:chOff x="5144030" y="656298"/>
            <a:chExt cx="1581937" cy="1990787"/>
          </a:xfrm>
        </p:grpSpPr>
        <p:sp>
          <p:nvSpPr>
            <p:cNvPr id="49" name="Freeform: Shape 48">
              <a:extLst>
                <a:ext uri="{FF2B5EF4-FFF2-40B4-BE49-F238E27FC236}">
                  <a16:creationId xmlns:a16="http://schemas.microsoft.com/office/drawing/2014/main" id="{1731C471-E6A7-3037-501E-0AC19DA767D9}"/>
                </a:ext>
              </a:extLst>
            </p:cNvPr>
            <p:cNvSpPr/>
            <p:nvPr/>
          </p:nvSpPr>
          <p:spPr>
            <a:xfrm>
              <a:off x="5144030" y="1080088"/>
              <a:ext cx="139952" cy="139952"/>
            </a:xfrm>
            <a:custGeom>
              <a:avLst/>
              <a:gdLst>
                <a:gd name="connsiteX0" fmla="*/ 139953 w 139952"/>
                <a:gd name="connsiteY0" fmla="*/ 69976 h 139952"/>
                <a:gd name="connsiteX1" fmla="*/ 69976 w 139952"/>
                <a:gd name="connsiteY1" fmla="*/ 139953 h 139952"/>
                <a:gd name="connsiteX2" fmla="*/ 0 w 139952"/>
                <a:gd name="connsiteY2" fmla="*/ 69976 h 139952"/>
                <a:gd name="connsiteX3" fmla="*/ 69976 w 139952"/>
                <a:gd name="connsiteY3" fmla="*/ 0 h 139952"/>
                <a:gd name="connsiteX4" fmla="*/ 139953 w 139952"/>
                <a:gd name="connsiteY4" fmla="*/ 69976 h 13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2" h="139952">
                  <a:moveTo>
                    <a:pt x="139953" y="69976"/>
                  </a:moveTo>
                  <a:cubicBezTo>
                    <a:pt x="139953" y="108623"/>
                    <a:pt x="108623" y="139953"/>
                    <a:pt x="69976" y="139953"/>
                  </a:cubicBezTo>
                  <a:cubicBezTo>
                    <a:pt x="31329" y="139953"/>
                    <a:pt x="0" y="108623"/>
                    <a:pt x="0" y="69976"/>
                  </a:cubicBezTo>
                  <a:cubicBezTo>
                    <a:pt x="0" y="31329"/>
                    <a:pt x="31329" y="0"/>
                    <a:pt x="69976" y="0"/>
                  </a:cubicBezTo>
                  <a:cubicBezTo>
                    <a:pt x="108623" y="0"/>
                    <a:pt x="139953" y="31329"/>
                    <a:pt x="139953" y="69976"/>
                  </a:cubicBezTo>
                  <a:close/>
                </a:path>
              </a:pathLst>
            </a:custGeom>
            <a:solidFill>
              <a:schemeClr val="accent6"/>
            </a:solidFill>
            <a:ln w="783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1D33E26-483A-762C-2903-5A0F1E0C719E}"/>
                </a:ext>
              </a:extLst>
            </p:cNvPr>
            <p:cNvSpPr/>
            <p:nvPr/>
          </p:nvSpPr>
          <p:spPr>
            <a:xfrm>
              <a:off x="6578152" y="1058073"/>
              <a:ext cx="147815" cy="147815"/>
            </a:xfrm>
            <a:custGeom>
              <a:avLst/>
              <a:gdLst>
                <a:gd name="connsiteX0" fmla="*/ 147815 w 147815"/>
                <a:gd name="connsiteY0" fmla="*/ 73908 h 147815"/>
                <a:gd name="connsiteX1" fmla="*/ 73908 w 147815"/>
                <a:gd name="connsiteY1" fmla="*/ 147815 h 147815"/>
                <a:gd name="connsiteX2" fmla="*/ 0 w 147815"/>
                <a:gd name="connsiteY2" fmla="*/ 73908 h 147815"/>
                <a:gd name="connsiteX3" fmla="*/ 73908 w 147815"/>
                <a:gd name="connsiteY3" fmla="*/ 0 h 147815"/>
                <a:gd name="connsiteX4" fmla="*/ 147815 w 147815"/>
                <a:gd name="connsiteY4" fmla="*/ 73908 h 14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15" h="147815">
                  <a:moveTo>
                    <a:pt x="147815" y="73908"/>
                  </a:moveTo>
                  <a:cubicBezTo>
                    <a:pt x="147815" y="114726"/>
                    <a:pt x="114726" y="147815"/>
                    <a:pt x="73908" y="147815"/>
                  </a:cubicBezTo>
                  <a:cubicBezTo>
                    <a:pt x="33090" y="147815"/>
                    <a:pt x="0" y="114726"/>
                    <a:pt x="0" y="73908"/>
                  </a:cubicBezTo>
                  <a:cubicBezTo>
                    <a:pt x="0" y="33090"/>
                    <a:pt x="33090" y="0"/>
                    <a:pt x="73908" y="0"/>
                  </a:cubicBezTo>
                  <a:cubicBezTo>
                    <a:pt x="114726" y="0"/>
                    <a:pt x="147815" y="33090"/>
                    <a:pt x="147815" y="73908"/>
                  </a:cubicBezTo>
                  <a:close/>
                </a:path>
              </a:pathLst>
            </a:custGeom>
            <a:solidFill>
              <a:schemeClr val="accent6"/>
            </a:solidFill>
            <a:ln w="783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64D9B3B-0741-5AAC-8123-DF9A023F9943}"/>
                </a:ext>
              </a:extLst>
            </p:cNvPr>
            <p:cNvSpPr/>
            <p:nvPr/>
          </p:nvSpPr>
          <p:spPr>
            <a:xfrm>
              <a:off x="5457745" y="656298"/>
              <a:ext cx="946646" cy="946646"/>
            </a:xfrm>
            <a:custGeom>
              <a:avLst/>
              <a:gdLst>
                <a:gd name="connsiteX0" fmla="*/ 946646 w 946646"/>
                <a:gd name="connsiteY0" fmla="*/ 473323 h 946646"/>
                <a:gd name="connsiteX1" fmla="*/ 473323 w 946646"/>
                <a:gd name="connsiteY1" fmla="*/ 946646 h 946646"/>
                <a:gd name="connsiteX2" fmla="*/ 0 w 946646"/>
                <a:gd name="connsiteY2" fmla="*/ 473323 h 946646"/>
                <a:gd name="connsiteX3" fmla="*/ 473323 w 946646"/>
                <a:gd name="connsiteY3" fmla="*/ 0 h 946646"/>
                <a:gd name="connsiteX4" fmla="*/ 946646 w 946646"/>
                <a:gd name="connsiteY4" fmla="*/ 473323 h 94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646" h="946646">
                  <a:moveTo>
                    <a:pt x="946646" y="473323"/>
                  </a:moveTo>
                  <a:cubicBezTo>
                    <a:pt x="946646" y="734732"/>
                    <a:pt x="734732" y="946646"/>
                    <a:pt x="473323" y="946646"/>
                  </a:cubicBezTo>
                  <a:cubicBezTo>
                    <a:pt x="211914" y="946646"/>
                    <a:pt x="0" y="734732"/>
                    <a:pt x="0" y="473323"/>
                  </a:cubicBezTo>
                  <a:cubicBezTo>
                    <a:pt x="0" y="211914"/>
                    <a:pt x="211914" y="0"/>
                    <a:pt x="473323" y="0"/>
                  </a:cubicBezTo>
                  <a:cubicBezTo>
                    <a:pt x="734732" y="0"/>
                    <a:pt x="946646" y="211914"/>
                    <a:pt x="946646" y="473323"/>
                  </a:cubicBezTo>
                  <a:close/>
                </a:path>
              </a:pathLst>
            </a:custGeom>
            <a:solidFill>
              <a:schemeClr val="accent1"/>
            </a:solidFill>
            <a:ln w="783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9B75F8EA-7F92-9142-D92E-4E610EC73CC5}"/>
                </a:ext>
              </a:extLst>
            </p:cNvPr>
            <p:cNvSpPr/>
            <p:nvPr/>
          </p:nvSpPr>
          <p:spPr>
            <a:xfrm>
              <a:off x="5576469" y="1863980"/>
              <a:ext cx="783106" cy="783106"/>
            </a:xfrm>
            <a:custGeom>
              <a:avLst/>
              <a:gdLst>
                <a:gd name="connsiteX0" fmla="*/ 783106 w 783106"/>
                <a:gd name="connsiteY0" fmla="*/ 391553 h 783106"/>
                <a:gd name="connsiteX1" fmla="*/ 391553 w 783106"/>
                <a:gd name="connsiteY1" fmla="*/ 783106 h 783106"/>
                <a:gd name="connsiteX2" fmla="*/ 0 w 783106"/>
                <a:gd name="connsiteY2" fmla="*/ 391553 h 783106"/>
                <a:gd name="connsiteX3" fmla="*/ 391553 w 783106"/>
                <a:gd name="connsiteY3" fmla="*/ 0 h 783106"/>
                <a:gd name="connsiteX4" fmla="*/ 783106 w 783106"/>
                <a:gd name="connsiteY4" fmla="*/ 391553 h 78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106" h="783106">
                  <a:moveTo>
                    <a:pt x="783106" y="391553"/>
                  </a:moveTo>
                  <a:cubicBezTo>
                    <a:pt x="783106" y="607802"/>
                    <a:pt x="607802" y="783106"/>
                    <a:pt x="391553" y="783106"/>
                  </a:cubicBezTo>
                  <a:cubicBezTo>
                    <a:pt x="175304" y="783106"/>
                    <a:pt x="0" y="607802"/>
                    <a:pt x="0" y="391553"/>
                  </a:cubicBezTo>
                  <a:cubicBezTo>
                    <a:pt x="0" y="175304"/>
                    <a:pt x="175304" y="0"/>
                    <a:pt x="391553" y="0"/>
                  </a:cubicBezTo>
                  <a:cubicBezTo>
                    <a:pt x="607802" y="0"/>
                    <a:pt x="783106" y="175304"/>
                    <a:pt x="783106" y="391553"/>
                  </a:cubicBezTo>
                  <a:close/>
                </a:path>
              </a:pathLst>
            </a:custGeom>
            <a:solidFill>
              <a:schemeClr val="accent1"/>
            </a:solidFill>
            <a:ln w="783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DA90553-5D8A-A2C9-74C4-D40306929BE2}"/>
                </a:ext>
              </a:extLst>
            </p:cNvPr>
            <p:cNvSpPr/>
            <p:nvPr/>
          </p:nvSpPr>
          <p:spPr>
            <a:xfrm>
              <a:off x="5574896" y="1768057"/>
              <a:ext cx="760304" cy="573177"/>
            </a:xfrm>
            <a:custGeom>
              <a:avLst/>
              <a:gdLst>
                <a:gd name="connsiteX0" fmla="*/ 0 w 760304"/>
                <a:gd name="connsiteY0" fmla="*/ 0 h 573177"/>
                <a:gd name="connsiteX1" fmla="*/ 760305 w 760304"/>
                <a:gd name="connsiteY1" fmla="*/ 0 h 573177"/>
                <a:gd name="connsiteX2" fmla="*/ 760305 w 760304"/>
                <a:gd name="connsiteY2" fmla="*/ 573177 h 573177"/>
                <a:gd name="connsiteX3" fmla="*/ 0 w 760304"/>
                <a:gd name="connsiteY3" fmla="*/ 573177 h 573177"/>
              </a:gdLst>
              <a:ahLst/>
              <a:cxnLst>
                <a:cxn ang="0">
                  <a:pos x="connsiteX0" y="connsiteY0"/>
                </a:cxn>
                <a:cxn ang="0">
                  <a:pos x="connsiteX1" y="connsiteY1"/>
                </a:cxn>
                <a:cxn ang="0">
                  <a:pos x="connsiteX2" y="connsiteY2"/>
                </a:cxn>
                <a:cxn ang="0">
                  <a:pos x="connsiteX3" y="connsiteY3"/>
                </a:cxn>
              </a:cxnLst>
              <a:rect l="l" t="t" r="r" b="b"/>
              <a:pathLst>
                <a:path w="760304" h="573177">
                  <a:moveTo>
                    <a:pt x="0" y="0"/>
                  </a:moveTo>
                  <a:lnTo>
                    <a:pt x="760305" y="0"/>
                  </a:lnTo>
                  <a:lnTo>
                    <a:pt x="760305" y="573177"/>
                  </a:lnTo>
                  <a:lnTo>
                    <a:pt x="0" y="573177"/>
                  </a:lnTo>
                  <a:close/>
                </a:path>
              </a:pathLst>
            </a:custGeom>
            <a:solidFill>
              <a:schemeClr val="accent3"/>
            </a:solidFill>
            <a:ln w="7838" cap="flat">
              <a:noFill/>
              <a:prstDash val="solid"/>
              <a:miter/>
            </a:ln>
          </p:spPr>
          <p:txBody>
            <a:bodyPr rtlCol="0" anchor="ctr"/>
            <a:lstStyle/>
            <a:p>
              <a:endParaRPr lang="en-US"/>
            </a:p>
          </p:txBody>
        </p:sp>
      </p:grpSp>
      <p:grpSp>
        <p:nvGrpSpPr>
          <p:cNvPr id="54" name="Graphic 8" descr="colored in robot">
            <a:extLst>
              <a:ext uri="{FF2B5EF4-FFF2-40B4-BE49-F238E27FC236}">
                <a16:creationId xmlns:a16="http://schemas.microsoft.com/office/drawing/2014/main" id="{0D0787C6-3F31-BC65-1238-3297241ECAEE}"/>
              </a:ext>
            </a:extLst>
          </p:cNvPr>
          <p:cNvGrpSpPr/>
          <p:nvPr/>
        </p:nvGrpSpPr>
        <p:grpSpPr>
          <a:xfrm rot="695585">
            <a:off x="5021562" y="639331"/>
            <a:ext cx="1836896" cy="2022215"/>
            <a:chOff x="5021430" y="638966"/>
            <a:chExt cx="1836896" cy="2022215"/>
          </a:xfrm>
          <a:solidFill>
            <a:srgbClr val="000000"/>
          </a:solidFill>
        </p:grpSpPr>
        <p:sp>
          <p:nvSpPr>
            <p:cNvPr id="55" name="Freeform: Shape 54">
              <a:extLst>
                <a:ext uri="{FF2B5EF4-FFF2-40B4-BE49-F238E27FC236}">
                  <a16:creationId xmlns:a16="http://schemas.microsoft.com/office/drawing/2014/main" id="{28549A02-B27F-1F50-21DC-115F3737F2D7}"/>
                </a:ext>
              </a:extLst>
            </p:cNvPr>
            <p:cNvSpPr/>
            <p:nvPr/>
          </p:nvSpPr>
          <p:spPr>
            <a:xfrm>
              <a:off x="5021430" y="1714789"/>
              <a:ext cx="1836896" cy="946393"/>
            </a:xfrm>
            <a:custGeom>
              <a:avLst/>
              <a:gdLst>
                <a:gd name="connsiteX0" fmla="*/ 496856 w 1836896"/>
                <a:gd name="connsiteY0" fmla="*/ 101230 h 946393"/>
                <a:gd name="connsiteX1" fmla="*/ 500001 w 1836896"/>
                <a:gd name="connsiteY1" fmla="*/ 76070 h 946393"/>
                <a:gd name="connsiteX2" fmla="*/ 500788 w 1836896"/>
                <a:gd name="connsiteY2" fmla="*/ 38330 h 946393"/>
                <a:gd name="connsiteX3" fmla="*/ 533024 w 1836896"/>
                <a:gd name="connsiteY3" fmla="*/ 6093 h 946393"/>
                <a:gd name="connsiteX4" fmla="*/ 680053 w 1836896"/>
                <a:gd name="connsiteY4" fmla="*/ 590 h 946393"/>
                <a:gd name="connsiteX5" fmla="*/ 1162811 w 1836896"/>
                <a:gd name="connsiteY5" fmla="*/ 590 h 946393"/>
                <a:gd name="connsiteX6" fmla="*/ 1301978 w 1836896"/>
                <a:gd name="connsiteY6" fmla="*/ 7666 h 946393"/>
                <a:gd name="connsiteX7" fmla="*/ 1332641 w 1836896"/>
                <a:gd name="connsiteY7" fmla="*/ 31253 h 946393"/>
                <a:gd name="connsiteX8" fmla="*/ 1340504 w 1836896"/>
                <a:gd name="connsiteY8" fmla="*/ 72139 h 946393"/>
                <a:gd name="connsiteX9" fmla="*/ 1343649 w 1836896"/>
                <a:gd name="connsiteY9" fmla="*/ 99657 h 946393"/>
                <a:gd name="connsiteX10" fmla="*/ 1369595 w 1836896"/>
                <a:gd name="connsiteY10" fmla="*/ 104375 h 946393"/>
                <a:gd name="connsiteX11" fmla="*/ 1510334 w 1836896"/>
                <a:gd name="connsiteY11" fmla="*/ 142115 h 946393"/>
                <a:gd name="connsiteX12" fmla="*/ 1725767 w 1836896"/>
                <a:gd name="connsiteY12" fmla="*/ 416517 h 946393"/>
                <a:gd name="connsiteX13" fmla="*/ 1734416 w 1836896"/>
                <a:gd name="connsiteY13" fmla="*/ 536027 h 946393"/>
                <a:gd name="connsiteX14" fmla="*/ 1734416 w 1836896"/>
                <a:gd name="connsiteY14" fmla="*/ 563545 h 946393"/>
                <a:gd name="connsiteX15" fmla="*/ 1761934 w 1836896"/>
                <a:gd name="connsiteY15" fmla="*/ 582415 h 946393"/>
                <a:gd name="connsiteX16" fmla="*/ 1827979 w 1836896"/>
                <a:gd name="connsiteY16" fmla="*/ 790772 h 946393"/>
                <a:gd name="connsiteX17" fmla="*/ 1780804 w 1836896"/>
                <a:gd name="connsiteY17" fmla="*/ 852100 h 946393"/>
                <a:gd name="connsiteX18" fmla="*/ 1658149 w 1836896"/>
                <a:gd name="connsiteY18" fmla="*/ 789986 h 946393"/>
                <a:gd name="connsiteX19" fmla="*/ 1656577 w 1836896"/>
                <a:gd name="connsiteY19" fmla="*/ 744383 h 946393"/>
                <a:gd name="connsiteX20" fmla="*/ 1629058 w 1836896"/>
                <a:gd name="connsiteY20" fmla="*/ 720009 h 946393"/>
                <a:gd name="connsiteX21" fmla="*/ 1618050 w 1836896"/>
                <a:gd name="connsiteY21" fmla="*/ 720009 h 946393"/>
                <a:gd name="connsiteX22" fmla="*/ 1593677 w 1836896"/>
                <a:gd name="connsiteY22" fmla="*/ 742811 h 946393"/>
                <a:gd name="connsiteX23" fmla="*/ 1592890 w 1836896"/>
                <a:gd name="connsiteY23" fmla="*/ 784482 h 946393"/>
                <a:gd name="connsiteX24" fmla="*/ 1499327 w 1836896"/>
                <a:gd name="connsiteY24" fmla="*/ 859176 h 946393"/>
                <a:gd name="connsiteX25" fmla="*/ 1435640 w 1836896"/>
                <a:gd name="connsiteY25" fmla="*/ 811215 h 946393"/>
                <a:gd name="connsiteX26" fmla="*/ 1423846 w 1836896"/>
                <a:gd name="connsiteY26" fmla="*/ 779764 h 946393"/>
                <a:gd name="connsiteX27" fmla="*/ 1419129 w 1836896"/>
                <a:gd name="connsiteY27" fmla="*/ 679124 h 946393"/>
                <a:gd name="connsiteX28" fmla="*/ 1491464 w 1836896"/>
                <a:gd name="connsiteY28" fmla="*/ 572980 h 946393"/>
                <a:gd name="connsiteX29" fmla="*/ 1519769 w 1836896"/>
                <a:gd name="connsiteY29" fmla="*/ 555683 h 946393"/>
                <a:gd name="connsiteX30" fmla="*/ 1481243 w 1836896"/>
                <a:gd name="connsiteY30" fmla="*/ 401578 h 946393"/>
                <a:gd name="connsiteX31" fmla="*/ 1393969 w 1836896"/>
                <a:gd name="connsiteY31" fmla="*/ 339464 h 946393"/>
                <a:gd name="connsiteX32" fmla="*/ 1351511 w 1836896"/>
                <a:gd name="connsiteY32" fmla="*/ 337105 h 946393"/>
                <a:gd name="connsiteX33" fmla="*/ 1349939 w 1836896"/>
                <a:gd name="connsiteY33" fmla="*/ 362265 h 946393"/>
                <a:gd name="connsiteX34" fmla="*/ 1349153 w 1836896"/>
                <a:gd name="connsiteY34" fmla="*/ 580843 h 946393"/>
                <a:gd name="connsiteX35" fmla="*/ 1311413 w 1836896"/>
                <a:gd name="connsiteY35" fmla="*/ 756963 h 946393"/>
                <a:gd name="connsiteX36" fmla="*/ 1138437 w 1836896"/>
                <a:gd name="connsiteY36" fmla="*/ 918931 h 946393"/>
                <a:gd name="connsiteX37" fmla="*/ 978828 w 1836896"/>
                <a:gd name="connsiteY37" fmla="*/ 945663 h 946393"/>
                <a:gd name="connsiteX38" fmla="*/ 809784 w 1836896"/>
                <a:gd name="connsiteY38" fmla="*/ 933083 h 946393"/>
                <a:gd name="connsiteX39" fmla="*/ 618725 w 1836896"/>
                <a:gd name="connsiteY39" fmla="*/ 826153 h 946393"/>
                <a:gd name="connsiteX40" fmla="*/ 534597 w 1836896"/>
                <a:gd name="connsiteY40" fmla="*/ 667331 h 946393"/>
                <a:gd name="connsiteX41" fmla="*/ 503146 w 1836896"/>
                <a:gd name="connsiteY41" fmla="*/ 458974 h 946393"/>
                <a:gd name="connsiteX42" fmla="*/ 496856 w 1836896"/>
                <a:gd name="connsiteY42" fmla="*/ 337105 h 946393"/>
                <a:gd name="connsiteX43" fmla="*/ 473269 w 1836896"/>
                <a:gd name="connsiteY43" fmla="*/ 337105 h 946393"/>
                <a:gd name="connsiteX44" fmla="*/ 380491 w 1836896"/>
                <a:gd name="connsiteY44" fmla="*/ 396074 h 946393"/>
                <a:gd name="connsiteX45" fmla="*/ 337247 w 1836896"/>
                <a:gd name="connsiteY45" fmla="*/ 557255 h 946393"/>
                <a:gd name="connsiteX46" fmla="*/ 366339 w 1836896"/>
                <a:gd name="connsiteY46" fmla="*/ 575339 h 946393"/>
                <a:gd name="connsiteX47" fmla="*/ 444178 w 1836896"/>
                <a:gd name="connsiteY47" fmla="*/ 706643 h 946393"/>
                <a:gd name="connsiteX48" fmla="*/ 437101 w 1836896"/>
                <a:gd name="connsiteY48" fmla="*/ 803352 h 946393"/>
                <a:gd name="connsiteX49" fmla="*/ 334102 w 1836896"/>
                <a:gd name="connsiteY49" fmla="*/ 876473 h 946393"/>
                <a:gd name="connsiteX50" fmla="*/ 279851 w 1836896"/>
                <a:gd name="connsiteY50" fmla="*/ 841878 h 946393"/>
                <a:gd name="connsiteX51" fmla="*/ 268057 w 1836896"/>
                <a:gd name="connsiteY51" fmla="*/ 798634 h 946393"/>
                <a:gd name="connsiteX52" fmla="*/ 259409 w 1836896"/>
                <a:gd name="connsiteY52" fmla="*/ 750673 h 946393"/>
                <a:gd name="connsiteX53" fmla="*/ 237394 w 1836896"/>
                <a:gd name="connsiteY53" fmla="*/ 733376 h 946393"/>
                <a:gd name="connsiteX54" fmla="*/ 218524 w 1836896"/>
                <a:gd name="connsiteY54" fmla="*/ 734948 h 946393"/>
                <a:gd name="connsiteX55" fmla="*/ 190219 w 1836896"/>
                <a:gd name="connsiteY55" fmla="*/ 767971 h 946393"/>
                <a:gd name="connsiteX56" fmla="*/ 194936 w 1836896"/>
                <a:gd name="connsiteY56" fmla="*/ 820650 h 946393"/>
                <a:gd name="connsiteX57" fmla="*/ 149333 w 1836896"/>
                <a:gd name="connsiteY57" fmla="*/ 900061 h 946393"/>
                <a:gd name="connsiteX58" fmla="*/ 57342 w 1836896"/>
                <a:gd name="connsiteY58" fmla="*/ 889053 h 946393"/>
                <a:gd name="connsiteX59" fmla="*/ 6236 w 1836896"/>
                <a:gd name="connsiteY59" fmla="*/ 807283 h 946393"/>
                <a:gd name="connsiteX60" fmla="*/ 86433 w 1836896"/>
                <a:gd name="connsiteY60" fmla="*/ 595782 h 946393"/>
                <a:gd name="connsiteX61" fmla="*/ 122601 w 1836896"/>
                <a:gd name="connsiteY61" fmla="*/ 570622 h 946393"/>
                <a:gd name="connsiteX62" fmla="*/ 125746 w 1836896"/>
                <a:gd name="connsiteY62" fmla="*/ 444035 h 946393"/>
                <a:gd name="connsiteX63" fmla="*/ 441033 w 1836896"/>
                <a:gd name="connsiteY63" fmla="*/ 107520 h 946393"/>
                <a:gd name="connsiteX64" fmla="*/ 496856 w 1836896"/>
                <a:gd name="connsiteY64" fmla="*/ 101230 h 946393"/>
                <a:gd name="connsiteX65" fmla="*/ 555039 w 1836896"/>
                <a:gd name="connsiteY65" fmla="*/ 60345 h 946393"/>
                <a:gd name="connsiteX66" fmla="*/ 555039 w 1836896"/>
                <a:gd name="connsiteY66" fmla="*/ 147619 h 946393"/>
                <a:gd name="connsiteX67" fmla="*/ 563688 w 1836896"/>
                <a:gd name="connsiteY67" fmla="*/ 524233 h 946393"/>
                <a:gd name="connsiteX68" fmla="*/ 582558 w 1836896"/>
                <a:gd name="connsiteY68" fmla="*/ 624873 h 946393"/>
                <a:gd name="connsiteX69" fmla="*/ 616367 w 1836896"/>
                <a:gd name="connsiteY69" fmla="*/ 626446 h 946393"/>
                <a:gd name="connsiteX70" fmla="*/ 755533 w 1836896"/>
                <a:gd name="connsiteY70" fmla="*/ 624873 h 946393"/>
                <a:gd name="connsiteX71" fmla="*/ 1223352 w 1836896"/>
                <a:gd name="connsiteY71" fmla="*/ 624873 h 946393"/>
                <a:gd name="connsiteX72" fmla="*/ 1265024 w 1836896"/>
                <a:gd name="connsiteY72" fmla="*/ 624087 h 946393"/>
                <a:gd name="connsiteX73" fmla="*/ 1286253 w 1836896"/>
                <a:gd name="connsiteY73" fmla="*/ 619369 h 946393"/>
                <a:gd name="connsiteX74" fmla="*/ 1294901 w 1836896"/>
                <a:gd name="connsiteY74" fmla="*/ 547034 h 946393"/>
                <a:gd name="connsiteX75" fmla="*/ 1292543 w 1836896"/>
                <a:gd name="connsiteY75" fmla="*/ 351258 h 946393"/>
                <a:gd name="connsiteX76" fmla="*/ 1287825 w 1836896"/>
                <a:gd name="connsiteY76" fmla="*/ 257694 h 946393"/>
                <a:gd name="connsiteX77" fmla="*/ 1286253 w 1836896"/>
                <a:gd name="connsiteY77" fmla="*/ 99657 h 946393"/>
                <a:gd name="connsiteX78" fmla="*/ 1276818 w 1836896"/>
                <a:gd name="connsiteY78" fmla="*/ 61917 h 946393"/>
                <a:gd name="connsiteX79" fmla="*/ 555039 w 1836896"/>
                <a:gd name="connsiteY79" fmla="*/ 60345 h 946393"/>
                <a:gd name="connsiteX80" fmla="*/ 1229642 w 1836896"/>
                <a:gd name="connsiteY80" fmla="*/ 785268 h 946393"/>
                <a:gd name="connsiteX81" fmla="*/ 669045 w 1836896"/>
                <a:gd name="connsiteY81" fmla="*/ 785268 h 946393"/>
                <a:gd name="connsiteX82" fmla="*/ 665900 w 1836896"/>
                <a:gd name="connsiteY82" fmla="*/ 786055 h 946393"/>
                <a:gd name="connsiteX83" fmla="*/ 662755 w 1836896"/>
                <a:gd name="connsiteY83" fmla="*/ 791558 h 946393"/>
                <a:gd name="connsiteX84" fmla="*/ 686343 w 1836896"/>
                <a:gd name="connsiteY84" fmla="*/ 816718 h 946393"/>
                <a:gd name="connsiteX85" fmla="*/ 817647 w 1836896"/>
                <a:gd name="connsiteY85" fmla="*/ 879618 h 946393"/>
                <a:gd name="connsiteX86" fmla="*/ 1034652 w 1836896"/>
                <a:gd name="connsiteY86" fmla="*/ 886695 h 946393"/>
                <a:gd name="connsiteX87" fmla="*/ 1100697 w 1836896"/>
                <a:gd name="connsiteY87" fmla="*/ 873328 h 946393"/>
                <a:gd name="connsiteX88" fmla="*/ 1215490 w 1836896"/>
                <a:gd name="connsiteY88" fmla="*/ 804925 h 946393"/>
                <a:gd name="connsiteX89" fmla="*/ 1229642 w 1836896"/>
                <a:gd name="connsiteY89" fmla="*/ 785268 h 946393"/>
                <a:gd name="connsiteX90" fmla="*/ 329385 w 1836896"/>
                <a:gd name="connsiteY90" fmla="*/ 821436 h 946393"/>
                <a:gd name="connsiteX91" fmla="*/ 385995 w 1836896"/>
                <a:gd name="connsiteY91" fmla="*/ 778192 h 946393"/>
                <a:gd name="connsiteX92" fmla="*/ 388354 w 1836896"/>
                <a:gd name="connsiteY92" fmla="*/ 722368 h 946393"/>
                <a:gd name="connsiteX93" fmla="*/ 277492 w 1836896"/>
                <a:gd name="connsiteY93" fmla="*/ 604430 h 946393"/>
                <a:gd name="connsiteX94" fmla="*/ 99800 w 1836896"/>
                <a:gd name="connsiteY94" fmla="*/ 659468 h 946393"/>
                <a:gd name="connsiteX95" fmla="*/ 63632 w 1836896"/>
                <a:gd name="connsiteY95" fmla="*/ 813573 h 946393"/>
                <a:gd name="connsiteX96" fmla="*/ 90365 w 1836896"/>
                <a:gd name="connsiteY96" fmla="*/ 848955 h 946393"/>
                <a:gd name="connsiteX97" fmla="*/ 121815 w 1836896"/>
                <a:gd name="connsiteY97" fmla="*/ 852100 h 946393"/>
                <a:gd name="connsiteX98" fmla="*/ 137540 w 1836896"/>
                <a:gd name="connsiteY98" fmla="*/ 824581 h 946393"/>
                <a:gd name="connsiteX99" fmla="*/ 134395 w 1836896"/>
                <a:gd name="connsiteY99" fmla="*/ 798634 h 946393"/>
                <a:gd name="connsiteX100" fmla="*/ 134395 w 1836896"/>
                <a:gd name="connsiteY100" fmla="*/ 749887 h 946393"/>
                <a:gd name="connsiteX101" fmla="*/ 194150 w 1836896"/>
                <a:gd name="connsiteY101" fmla="*/ 686201 h 946393"/>
                <a:gd name="connsiteX102" fmla="*/ 220096 w 1836896"/>
                <a:gd name="connsiteY102" fmla="*/ 680697 h 946393"/>
                <a:gd name="connsiteX103" fmla="*/ 312874 w 1836896"/>
                <a:gd name="connsiteY103" fmla="*/ 742811 h 946393"/>
                <a:gd name="connsiteX104" fmla="*/ 320736 w 1836896"/>
                <a:gd name="connsiteY104" fmla="*/ 790772 h 946393"/>
                <a:gd name="connsiteX105" fmla="*/ 329385 w 1836896"/>
                <a:gd name="connsiteY105" fmla="*/ 821436 h 946393"/>
                <a:gd name="connsiteX106" fmla="*/ 1271314 w 1836896"/>
                <a:gd name="connsiteY106" fmla="*/ 681483 h 946393"/>
                <a:gd name="connsiteX107" fmla="*/ 627374 w 1836896"/>
                <a:gd name="connsiteY107" fmla="*/ 679124 h 946393"/>
                <a:gd name="connsiteX108" fmla="*/ 600642 w 1836896"/>
                <a:gd name="connsiteY108" fmla="*/ 680697 h 946393"/>
                <a:gd name="connsiteX109" fmla="*/ 618725 w 1836896"/>
                <a:gd name="connsiteY109" fmla="*/ 725513 h 946393"/>
                <a:gd name="connsiteX110" fmla="*/ 626588 w 1836896"/>
                <a:gd name="connsiteY110" fmla="*/ 727872 h 946393"/>
                <a:gd name="connsiteX111" fmla="*/ 886051 w 1836896"/>
                <a:gd name="connsiteY111" fmla="*/ 730231 h 946393"/>
                <a:gd name="connsiteX112" fmla="*/ 1250871 w 1836896"/>
                <a:gd name="connsiteY112" fmla="*/ 729444 h 946393"/>
                <a:gd name="connsiteX113" fmla="*/ 1254802 w 1836896"/>
                <a:gd name="connsiteY113" fmla="*/ 728658 h 946393"/>
                <a:gd name="connsiteX114" fmla="*/ 1260306 w 1836896"/>
                <a:gd name="connsiteY114" fmla="*/ 724727 h 946393"/>
                <a:gd name="connsiteX115" fmla="*/ 1271314 w 1836896"/>
                <a:gd name="connsiteY115" fmla="*/ 681483 h 946393"/>
                <a:gd name="connsiteX116" fmla="*/ 1533922 w 1836896"/>
                <a:gd name="connsiteY116" fmla="*/ 804138 h 946393"/>
                <a:gd name="connsiteX117" fmla="*/ 1536280 w 1836896"/>
                <a:gd name="connsiteY117" fmla="*/ 776619 h 946393"/>
                <a:gd name="connsiteX118" fmla="*/ 1537067 w 1836896"/>
                <a:gd name="connsiteY118" fmla="*/ 738879 h 946393"/>
                <a:gd name="connsiteX119" fmla="*/ 1601539 w 1836896"/>
                <a:gd name="connsiteY119" fmla="*/ 667331 h 946393"/>
                <a:gd name="connsiteX120" fmla="*/ 1646356 w 1836896"/>
                <a:gd name="connsiteY120" fmla="*/ 666544 h 946393"/>
                <a:gd name="connsiteX121" fmla="*/ 1710828 w 1836896"/>
                <a:gd name="connsiteY121" fmla="*/ 734162 h 946393"/>
                <a:gd name="connsiteX122" fmla="*/ 1712401 w 1836896"/>
                <a:gd name="connsiteY122" fmla="*/ 764039 h 946393"/>
                <a:gd name="connsiteX123" fmla="*/ 1714759 w 1836896"/>
                <a:gd name="connsiteY123" fmla="*/ 786841 h 946393"/>
                <a:gd name="connsiteX124" fmla="*/ 1729698 w 1836896"/>
                <a:gd name="connsiteY124" fmla="*/ 806497 h 946393"/>
                <a:gd name="connsiteX125" fmla="*/ 1760362 w 1836896"/>
                <a:gd name="connsiteY125" fmla="*/ 798634 h 946393"/>
                <a:gd name="connsiteX126" fmla="*/ 1776087 w 1836896"/>
                <a:gd name="connsiteY126" fmla="*/ 769543 h 946393"/>
                <a:gd name="connsiteX127" fmla="*/ 1722622 w 1836896"/>
                <a:gd name="connsiteY127" fmla="*/ 624873 h 946393"/>
                <a:gd name="connsiteX128" fmla="*/ 1525273 w 1836896"/>
                <a:gd name="connsiteY128" fmla="*/ 619369 h 946393"/>
                <a:gd name="connsiteX129" fmla="*/ 1472594 w 1836896"/>
                <a:gd name="connsiteY129" fmla="*/ 689346 h 946393"/>
                <a:gd name="connsiteX130" fmla="*/ 1478884 w 1836896"/>
                <a:gd name="connsiteY130" fmla="*/ 775047 h 946393"/>
                <a:gd name="connsiteX131" fmla="*/ 1533922 w 1836896"/>
                <a:gd name="connsiteY131" fmla="*/ 804138 h 946393"/>
                <a:gd name="connsiteX132" fmla="*/ 1609402 w 1836896"/>
                <a:gd name="connsiteY132" fmla="*/ 300151 h 946393"/>
                <a:gd name="connsiteX133" fmla="*/ 1567730 w 1836896"/>
                <a:gd name="connsiteY133" fmla="*/ 336319 h 946393"/>
                <a:gd name="connsiteX134" fmla="*/ 1527632 w 1836896"/>
                <a:gd name="connsiteY134" fmla="*/ 375631 h 946393"/>
                <a:gd name="connsiteX135" fmla="*/ 1558295 w 1836896"/>
                <a:gd name="connsiteY135" fmla="*/ 425165 h 946393"/>
                <a:gd name="connsiteX136" fmla="*/ 1608615 w 1836896"/>
                <a:gd name="connsiteY136" fmla="*/ 412585 h 946393"/>
                <a:gd name="connsiteX137" fmla="*/ 1659722 w 1836896"/>
                <a:gd name="connsiteY137" fmla="*/ 394501 h 946393"/>
                <a:gd name="connsiteX138" fmla="*/ 1609402 w 1836896"/>
                <a:gd name="connsiteY138" fmla="*/ 300151 h 946393"/>
                <a:gd name="connsiteX139" fmla="*/ 326240 w 1836896"/>
                <a:gd name="connsiteY139" fmla="*/ 374059 h 946393"/>
                <a:gd name="connsiteX140" fmla="*/ 240539 w 1836896"/>
                <a:gd name="connsiteY140" fmla="*/ 302510 h 946393"/>
                <a:gd name="connsiteX141" fmla="*/ 193364 w 1836896"/>
                <a:gd name="connsiteY141" fmla="*/ 403150 h 946393"/>
                <a:gd name="connsiteX142" fmla="*/ 297935 w 1836896"/>
                <a:gd name="connsiteY142" fmla="*/ 429096 h 946393"/>
                <a:gd name="connsiteX143" fmla="*/ 326240 w 1836896"/>
                <a:gd name="connsiteY143" fmla="*/ 374059 h 946393"/>
                <a:gd name="connsiteX144" fmla="*/ 371056 w 1836896"/>
                <a:gd name="connsiteY144" fmla="*/ 193221 h 946393"/>
                <a:gd name="connsiteX145" fmla="*/ 279065 w 1836896"/>
                <a:gd name="connsiteY145" fmla="*/ 256908 h 946393"/>
                <a:gd name="connsiteX146" fmla="*/ 367125 w 1836896"/>
                <a:gd name="connsiteY146" fmla="*/ 328456 h 946393"/>
                <a:gd name="connsiteX147" fmla="*/ 402506 w 1836896"/>
                <a:gd name="connsiteY147" fmla="*/ 303296 h 946393"/>
                <a:gd name="connsiteX148" fmla="*/ 371056 w 1836896"/>
                <a:gd name="connsiteY148" fmla="*/ 193221 h 946393"/>
                <a:gd name="connsiteX149" fmla="*/ 1488319 w 1836896"/>
                <a:gd name="connsiteY149" fmla="*/ 327670 h 946393"/>
                <a:gd name="connsiteX150" fmla="*/ 1572448 w 1836896"/>
                <a:gd name="connsiteY150" fmla="*/ 252976 h 946393"/>
                <a:gd name="connsiteX151" fmla="*/ 1478884 w 1836896"/>
                <a:gd name="connsiteY151" fmla="*/ 195580 h 946393"/>
                <a:gd name="connsiteX152" fmla="*/ 1464731 w 1836896"/>
                <a:gd name="connsiteY152" fmla="*/ 249045 h 946393"/>
                <a:gd name="connsiteX153" fmla="*/ 1453724 w 1836896"/>
                <a:gd name="connsiteY153" fmla="*/ 304083 h 946393"/>
                <a:gd name="connsiteX154" fmla="*/ 1488319 w 1836896"/>
                <a:gd name="connsiteY154" fmla="*/ 327670 h 946393"/>
                <a:gd name="connsiteX155" fmla="*/ 1577952 w 1836896"/>
                <a:gd name="connsiteY155" fmla="*/ 538385 h 946393"/>
                <a:gd name="connsiteX156" fmla="*/ 1679378 w 1836896"/>
                <a:gd name="connsiteY156" fmla="*/ 540744 h 946393"/>
                <a:gd name="connsiteX157" fmla="*/ 1678592 w 1836896"/>
                <a:gd name="connsiteY157" fmla="*/ 474699 h 946393"/>
                <a:gd name="connsiteX158" fmla="*/ 1670729 w 1836896"/>
                <a:gd name="connsiteY158" fmla="*/ 455829 h 946393"/>
                <a:gd name="connsiteX159" fmla="*/ 1573234 w 1836896"/>
                <a:gd name="connsiteY159" fmla="*/ 482562 h 946393"/>
                <a:gd name="connsiteX160" fmla="*/ 1577952 w 1836896"/>
                <a:gd name="connsiteY160" fmla="*/ 538385 h 946393"/>
                <a:gd name="connsiteX161" fmla="*/ 1343649 w 1836896"/>
                <a:gd name="connsiteY161" fmla="*/ 160985 h 946393"/>
                <a:gd name="connsiteX162" fmla="*/ 1347580 w 1836896"/>
                <a:gd name="connsiteY162" fmla="*/ 275778 h 946393"/>
                <a:gd name="connsiteX163" fmla="*/ 1395541 w 1836896"/>
                <a:gd name="connsiteY163" fmla="*/ 279709 h 946393"/>
                <a:gd name="connsiteX164" fmla="*/ 1419915 w 1836896"/>
                <a:gd name="connsiteY164" fmla="*/ 169634 h 946393"/>
                <a:gd name="connsiteX165" fmla="*/ 1343649 w 1836896"/>
                <a:gd name="connsiteY165" fmla="*/ 160985 h 946393"/>
                <a:gd name="connsiteX166" fmla="*/ 179997 w 1836896"/>
                <a:gd name="connsiteY166" fmla="*/ 459760 h 946393"/>
                <a:gd name="connsiteX167" fmla="*/ 183142 w 1836896"/>
                <a:gd name="connsiteY167" fmla="*/ 551752 h 946393"/>
                <a:gd name="connsiteX168" fmla="*/ 276706 w 1836896"/>
                <a:gd name="connsiteY168" fmla="*/ 543103 h 946393"/>
                <a:gd name="connsiteX169" fmla="*/ 281424 w 1836896"/>
                <a:gd name="connsiteY169" fmla="*/ 515584 h 946393"/>
                <a:gd name="connsiteX170" fmla="*/ 281424 w 1836896"/>
                <a:gd name="connsiteY170" fmla="*/ 485707 h 946393"/>
                <a:gd name="connsiteX171" fmla="*/ 179997 w 1836896"/>
                <a:gd name="connsiteY171" fmla="*/ 459760 h 946393"/>
                <a:gd name="connsiteX172" fmla="*/ 496856 w 1836896"/>
                <a:gd name="connsiteY172" fmla="*/ 277350 h 946393"/>
                <a:gd name="connsiteX173" fmla="*/ 496856 w 1836896"/>
                <a:gd name="connsiteY173" fmla="*/ 172779 h 946393"/>
                <a:gd name="connsiteX174" fmla="*/ 491353 w 1836896"/>
                <a:gd name="connsiteY174" fmla="*/ 159412 h 946393"/>
                <a:gd name="connsiteX175" fmla="*/ 445750 w 1836896"/>
                <a:gd name="connsiteY175" fmla="*/ 167275 h 946393"/>
                <a:gd name="connsiteX176" fmla="*/ 425308 w 1836896"/>
                <a:gd name="connsiteY176" fmla="*/ 176710 h 946393"/>
                <a:gd name="connsiteX177" fmla="*/ 449681 w 1836896"/>
                <a:gd name="connsiteY177" fmla="*/ 264770 h 946393"/>
                <a:gd name="connsiteX178" fmla="*/ 476414 w 1836896"/>
                <a:gd name="connsiteY178" fmla="*/ 282854 h 946393"/>
                <a:gd name="connsiteX179" fmla="*/ 496856 w 1836896"/>
                <a:gd name="connsiteY179" fmla="*/ 277350 h 9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836896" h="946393">
                  <a:moveTo>
                    <a:pt x="496856" y="101230"/>
                  </a:moveTo>
                  <a:cubicBezTo>
                    <a:pt x="498429" y="92581"/>
                    <a:pt x="500001" y="83932"/>
                    <a:pt x="500001" y="76070"/>
                  </a:cubicBezTo>
                  <a:cubicBezTo>
                    <a:pt x="500788" y="63490"/>
                    <a:pt x="500001" y="50910"/>
                    <a:pt x="500788" y="38330"/>
                  </a:cubicBezTo>
                  <a:cubicBezTo>
                    <a:pt x="502360" y="14742"/>
                    <a:pt x="508650" y="7666"/>
                    <a:pt x="533024" y="6093"/>
                  </a:cubicBezTo>
                  <a:cubicBezTo>
                    <a:pt x="581772" y="3735"/>
                    <a:pt x="630519" y="590"/>
                    <a:pt x="680053" y="590"/>
                  </a:cubicBezTo>
                  <a:cubicBezTo>
                    <a:pt x="841234" y="-197"/>
                    <a:pt x="1001630" y="-197"/>
                    <a:pt x="1162811" y="590"/>
                  </a:cubicBezTo>
                  <a:cubicBezTo>
                    <a:pt x="1209200" y="590"/>
                    <a:pt x="1255589" y="5307"/>
                    <a:pt x="1301978" y="7666"/>
                  </a:cubicBezTo>
                  <a:cubicBezTo>
                    <a:pt x="1318489" y="8452"/>
                    <a:pt x="1327924" y="17101"/>
                    <a:pt x="1332641" y="31253"/>
                  </a:cubicBezTo>
                  <a:cubicBezTo>
                    <a:pt x="1336573" y="44620"/>
                    <a:pt x="1338145" y="57986"/>
                    <a:pt x="1340504" y="72139"/>
                  </a:cubicBezTo>
                  <a:cubicBezTo>
                    <a:pt x="1342076" y="80787"/>
                    <a:pt x="1342076" y="89436"/>
                    <a:pt x="1343649" y="99657"/>
                  </a:cubicBezTo>
                  <a:cubicBezTo>
                    <a:pt x="1352298" y="101230"/>
                    <a:pt x="1360946" y="104375"/>
                    <a:pt x="1369595" y="104375"/>
                  </a:cubicBezTo>
                  <a:cubicBezTo>
                    <a:pt x="1419129" y="107520"/>
                    <a:pt x="1466304" y="120100"/>
                    <a:pt x="1510334" y="142115"/>
                  </a:cubicBezTo>
                  <a:cubicBezTo>
                    <a:pt x="1625913" y="198725"/>
                    <a:pt x="1697462" y="291503"/>
                    <a:pt x="1725767" y="416517"/>
                  </a:cubicBezTo>
                  <a:cubicBezTo>
                    <a:pt x="1734416" y="455829"/>
                    <a:pt x="1737561" y="495928"/>
                    <a:pt x="1734416" y="536027"/>
                  </a:cubicBezTo>
                  <a:cubicBezTo>
                    <a:pt x="1733629" y="544675"/>
                    <a:pt x="1734416" y="553324"/>
                    <a:pt x="1734416" y="563545"/>
                  </a:cubicBezTo>
                  <a:cubicBezTo>
                    <a:pt x="1743851" y="569835"/>
                    <a:pt x="1753286" y="576125"/>
                    <a:pt x="1761934" y="582415"/>
                  </a:cubicBezTo>
                  <a:cubicBezTo>
                    <a:pt x="1836628" y="637453"/>
                    <a:pt x="1848422" y="716864"/>
                    <a:pt x="1827979" y="790772"/>
                  </a:cubicBezTo>
                  <a:cubicBezTo>
                    <a:pt x="1820903" y="816718"/>
                    <a:pt x="1803606" y="837161"/>
                    <a:pt x="1780804" y="852100"/>
                  </a:cubicBezTo>
                  <a:cubicBezTo>
                    <a:pt x="1734416" y="881977"/>
                    <a:pt x="1662081" y="856031"/>
                    <a:pt x="1658149" y="789986"/>
                  </a:cubicBezTo>
                  <a:cubicBezTo>
                    <a:pt x="1657363" y="775047"/>
                    <a:pt x="1658149" y="759322"/>
                    <a:pt x="1656577" y="744383"/>
                  </a:cubicBezTo>
                  <a:cubicBezTo>
                    <a:pt x="1655004" y="727086"/>
                    <a:pt x="1647142" y="720796"/>
                    <a:pt x="1629058" y="720009"/>
                  </a:cubicBezTo>
                  <a:cubicBezTo>
                    <a:pt x="1625127" y="720009"/>
                    <a:pt x="1621196" y="720009"/>
                    <a:pt x="1618050" y="720009"/>
                  </a:cubicBezTo>
                  <a:cubicBezTo>
                    <a:pt x="1602325" y="721582"/>
                    <a:pt x="1594463" y="727872"/>
                    <a:pt x="1593677" y="742811"/>
                  </a:cubicBezTo>
                  <a:cubicBezTo>
                    <a:pt x="1592890" y="756963"/>
                    <a:pt x="1592890" y="770330"/>
                    <a:pt x="1592890" y="784482"/>
                  </a:cubicBezTo>
                  <a:cubicBezTo>
                    <a:pt x="1592104" y="845023"/>
                    <a:pt x="1559082" y="870970"/>
                    <a:pt x="1499327" y="859176"/>
                  </a:cubicBezTo>
                  <a:cubicBezTo>
                    <a:pt x="1470235" y="853672"/>
                    <a:pt x="1449006" y="837947"/>
                    <a:pt x="1435640" y="811215"/>
                  </a:cubicBezTo>
                  <a:cubicBezTo>
                    <a:pt x="1430923" y="800993"/>
                    <a:pt x="1426991" y="790772"/>
                    <a:pt x="1423846" y="779764"/>
                  </a:cubicBezTo>
                  <a:cubicBezTo>
                    <a:pt x="1413625" y="746742"/>
                    <a:pt x="1413625" y="712147"/>
                    <a:pt x="1419129" y="679124"/>
                  </a:cubicBezTo>
                  <a:cubicBezTo>
                    <a:pt x="1426205" y="632736"/>
                    <a:pt x="1453724" y="599713"/>
                    <a:pt x="1491464" y="572980"/>
                  </a:cubicBezTo>
                  <a:cubicBezTo>
                    <a:pt x="1500899" y="566690"/>
                    <a:pt x="1510334" y="561187"/>
                    <a:pt x="1519769" y="555683"/>
                  </a:cubicBezTo>
                  <a:cubicBezTo>
                    <a:pt x="1527632" y="506935"/>
                    <a:pt x="1511907" y="447180"/>
                    <a:pt x="1481243" y="401578"/>
                  </a:cubicBezTo>
                  <a:cubicBezTo>
                    <a:pt x="1460014" y="370128"/>
                    <a:pt x="1430923" y="348899"/>
                    <a:pt x="1393969" y="339464"/>
                  </a:cubicBezTo>
                  <a:cubicBezTo>
                    <a:pt x="1381389" y="336319"/>
                    <a:pt x="1367236" y="331601"/>
                    <a:pt x="1351511" y="337105"/>
                  </a:cubicBezTo>
                  <a:cubicBezTo>
                    <a:pt x="1350725" y="345754"/>
                    <a:pt x="1349939" y="353616"/>
                    <a:pt x="1349939" y="362265"/>
                  </a:cubicBezTo>
                  <a:cubicBezTo>
                    <a:pt x="1349939" y="435386"/>
                    <a:pt x="1350725" y="507722"/>
                    <a:pt x="1349153" y="580843"/>
                  </a:cubicBezTo>
                  <a:cubicBezTo>
                    <a:pt x="1347580" y="641384"/>
                    <a:pt x="1333428" y="700353"/>
                    <a:pt x="1311413" y="756963"/>
                  </a:cubicBezTo>
                  <a:cubicBezTo>
                    <a:pt x="1279962" y="837947"/>
                    <a:pt x="1220207" y="890626"/>
                    <a:pt x="1138437" y="918931"/>
                  </a:cubicBezTo>
                  <a:cubicBezTo>
                    <a:pt x="1086545" y="937015"/>
                    <a:pt x="1033080" y="943305"/>
                    <a:pt x="978828" y="945663"/>
                  </a:cubicBezTo>
                  <a:cubicBezTo>
                    <a:pt x="922218" y="948022"/>
                    <a:pt x="865608" y="944877"/>
                    <a:pt x="809784" y="933083"/>
                  </a:cubicBezTo>
                  <a:cubicBezTo>
                    <a:pt x="735091" y="917358"/>
                    <a:pt x="669832" y="882763"/>
                    <a:pt x="618725" y="826153"/>
                  </a:cubicBezTo>
                  <a:cubicBezTo>
                    <a:pt x="577840" y="780551"/>
                    <a:pt x="551894" y="726299"/>
                    <a:pt x="534597" y="667331"/>
                  </a:cubicBezTo>
                  <a:cubicBezTo>
                    <a:pt x="514940" y="599713"/>
                    <a:pt x="506291" y="529737"/>
                    <a:pt x="503146" y="458974"/>
                  </a:cubicBezTo>
                  <a:cubicBezTo>
                    <a:pt x="501574" y="418875"/>
                    <a:pt x="499215" y="379563"/>
                    <a:pt x="496856" y="337105"/>
                  </a:cubicBezTo>
                  <a:cubicBezTo>
                    <a:pt x="487421" y="337105"/>
                    <a:pt x="480345" y="336319"/>
                    <a:pt x="473269" y="337105"/>
                  </a:cubicBezTo>
                  <a:cubicBezTo>
                    <a:pt x="434743" y="344968"/>
                    <a:pt x="403293" y="363838"/>
                    <a:pt x="380491" y="396074"/>
                  </a:cubicBezTo>
                  <a:cubicBezTo>
                    <a:pt x="346682" y="444035"/>
                    <a:pt x="332530" y="497500"/>
                    <a:pt x="337247" y="557255"/>
                  </a:cubicBezTo>
                  <a:cubicBezTo>
                    <a:pt x="347469" y="563545"/>
                    <a:pt x="357690" y="569049"/>
                    <a:pt x="366339" y="575339"/>
                  </a:cubicBezTo>
                  <a:cubicBezTo>
                    <a:pt x="412728" y="606789"/>
                    <a:pt x="439460" y="650819"/>
                    <a:pt x="444178" y="706643"/>
                  </a:cubicBezTo>
                  <a:cubicBezTo>
                    <a:pt x="446536" y="738879"/>
                    <a:pt x="448109" y="771902"/>
                    <a:pt x="437101" y="803352"/>
                  </a:cubicBezTo>
                  <a:cubicBezTo>
                    <a:pt x="421376" y="848955"/>
                    <a:pt x="382064" y="878046"/>
                    <a:pt x="334102" y="876473"/>
                  </a:cubicBezTo>
                  <a:cubicBezTo>
                    <a:pt x="309729" y="875687"/>
                    <a:pt x="290072" y="864680"/>
                    <a:pt x="279851" y="841878"/>
                  </a:cubicBezTo>
                  <a:cubicBezTo>
                    <a:pt x="273561" y="828512"/>
                    <a:pt x="271202" y="813573"/>
                    <a:pt x="268057" y="798634"/>
                  </a:cubicBezTo>
                  <a:cubicBezTo>
                    <a:pt x="264912" y="782909"/>
                    <a:pt x="263340" y="766398"/>
                    <a:pt x="259409" y="750673"/>
                  </a:cubicBezTo>
                  <a:cubicBezTo>
                    <a:pt x="257050" y="740452"/>
                    <a:pt x="248401" y="734162"/>
                    <a:pt x="237394" y="733376"/>
                  </a:cubicBezTo>
                  <a:cubicBezTo>
                    <a:pt x="231104" y="733376"/>
                    <a:pt x="224814" y="734162"/>
                    <a:pt x="218524" y="734948"/>
                  </a:cubicBezTo>
                  <a:cubicBezTo>
                    <a:pt x="196509" y="736521"/>
                    <a:pt x="190219" y="750673"/>
                    <a:pt x="190219" y="767971"/>
                  </a:cubicBezTo>
                  <a:cubicBezTo>
                    <a:pt x="191005" y="785268"/>
                    <a:pt x="193364" y="802566"/>
                    <a:pt x="194936" y="820650"/>
                  </a:cubicBezTo>
                  <a:cubicBezTo>
                    <a:pt x="197295" y="857603"/>
                    <a:pt x="181570" y="884336"/>
                    <a:pt x="149333" y="900061"/>
                  </a:cubicBezTo>
                  <a:cubicBezTo>
                    <a:pt x="117097" y="915786"/>
                    <a:pt x="85647" y="911068"/>
                    <a:pt x="57342" y="889053"/>
                  </a:cubicBezTo>
                  <a:cubicBezTo>
                    <a:pt x="29823" y="868611"/>
                    <a:pt x="14098" y="840306"/>
                    <a:pt x="6236" y="807283"/>
                  </a:cubicBezTo>
                  <a:cubicBezTo>
                    <a:pt x="-15779" y="715292"/>
                    <a:pt x="22747" y="639812"/>
                    <a:pt x="86433" y="595782"/>
                  </a:cubicBezTo>
                  <a:cubicBezTo>
                    <a:pt x="99013" y="587133"/>
                    <a:pt x="110807" y="578484"/>
                    <a:pt x="122601" y="570622"/>
                  </a:cubicBezTo>
                  <a:cubicBezTo>
                    <a:pt x="121815" y="526592"/>
                    <a:pt x="120242" y="485707"/>
                    <a:pt x="125746" y="444035"/>
                  </a:cubicBezTo>
                  <a:cubicBezTo>
                    <a:pt x="150120" y="264770"/>
                    <a:pt x="283782" y="135039"/>
                    <a:pt x="441033" y="107520"/>
                  </a:cubicBezTo>
                  <a:cubicBezTo>
                    <a:pt x="458330" y="108306"/>
                    <a:pt x="477200" y="105161"/>
                    <a:pt x="496856" y="101230"/>
                  </a:cubicBezTo>
                  <a:close/>
                  <a:moveTo>
                    <a:pt x="555039" y="60345"/>
                  </a:moveTo>
                  <a:cubicBezTo>
                    <a:pt x="555039" y="92581"/>
                    <a:pt x="555039" y="120100"/>
                    <a:pt x="555039" y="147619"/>
                  </a:cubicBezTo>
                  <a:cubicBezTo>
                    <a:pt x="553467" y="273419"/>
                    <a:pt x="550322" y="398433"/>
                    <a:pt x="563688" y="524233"/>
                  </a:cubicBezTo>
                  <a:cubicBezTo>
                    <a:pt x="566833" y="557255"/>
                    <a:pt x="569192" y="591850"/>
                    <a:pt x="582558" y="624873"/>
                  </a:cubicBezTo>
                  <a:cubicBezTo>
                    <a:pt x="594352" y="625659"/>
                    <a:pt x="605359" y="626446"/>
                    <a:pt x="616367" y="626446"/>
                  </a:cubicBezTo>
                  <a:cubicBezTo>
                    <a:pt x="662755" y="626446"/>
                    <a:pt x="709144" y="624873"/>
                    <a:pt x="755533" y="624873"/>
                  </a:cubicBezTo>
                  <a:cubicBezTo>
                    <a:pt x="911211" y="624873"/>
                    <a:pt x="1067675" y="624873"/>
                    <a:pt x="1223352" y="624873"/>
                  </a:cubicBezTo>
                  <a:cubicBezTo>
                    <a:pt x="1237505" y="624873"/>
                    <a:pt x="1250871" y="625659"/>
                    <a:pt x="1265024" y="624087"/>
                  </a:cubicBezTo>
                  <a:cubicBezTo>
                    <a:pt x="1272100" y="623300"/>
                    <a:pt x="1279176" y="620942"/>
                    <a:pt x="1286253" y="619369"/>
                  </a:cubicBezTo>
                  <a:cubicBezTo>
                    <a:pt x="1289397" y="594209"/>
                    <a:pt x="1294901" y="570622"/>
                    <a:pt x="1294901" y="547034"/>
                  </a:cubicBezTo>
                  <a:cubicBezTo>
                    <a:pt x="1295688" y="481775"/>
                    <a:pt x="1294115" y="416517"/>
                    <a:pt x="1292543" y="351258"/>
                  </a:cubicBezTo>
                  <a:cubicBezTo>
                    <a:pt x="1291756" y="319808"/>
                    <a:pt x="1288611" y="288358"/>
                    <a:pt x="1287825" y="257694"/>
                  </a:cubicBezTo>
                  <a:cubicBezTo>
                    <a:pt x="1287039" y="205015"/>
                    <a:pt x="1287039" y="152336"/>
                    <a:pt x="1286253" y="99657"/>
                  </a:cubicBezTo>
                  <a:cubicBezTo>
                    <a:pt x="1286253" y="87077"/>
                    <a:pt x="1287039" y="74497"/>
                    <a:pt x="1276818" y="61917"/>
                  </a:cubicBezTo>
                  <a:cubicBezTo>
                    <a:pt x="1039370" y="48551"/>
                    <a:pt x="799563" y="52482"/>
                    <a:pt x="555039" y="60345"/>
                  </a:cubicBezTo>
                  <a:close/>
                  <a:moveTo>
                    <a:pt x="1229642" y="785268"/>
                  </a:moveTo>
                  <a:cubicBezTo>
                    <a:pt x="1037797" y="785268"/>
                    <a:pt x="853814" y="785268"/>
                    <a:pt x="669045" y="785268"/>
                  </a:cubicBezTo>
                  <a:cubicBezTo>
                    <a:pt x="667473" y="785268"/>
                    <a:pt x="666687" y="785268"/>
                    <a:pt x="665900" y="786055"/>
                  </a:cubicBezTo>
                  <a:cubicBezTo>
                    <a:pt x="665114" y="786841"/>
                    <a:pt x="664328" y="788413"/>
                    <a:pt x="662755" y="791558"/>
                  </a:cubicBezTo>
                  <a:cubicBezTo>
                    <a:pt x="667473" y="801780"/>
                    <a:pt x="676908" y="808856"/>
                    <a:pt x="686343" y="816718"/>
                  </a:cubicBezTo>
                  <a:cubicBezTo>
                    <a:pt x="724869" y="848168"/>
                    <a:pt x="768899" y="869397"/>
                    <a:pt x="817647" y="879618"/>
                  </a:cubicBezTo>
                  <a:cubicBezTo>
                    <a:pt x="889196" y="895343"/>
                    <a:pt x="962317" y="895343"/>
                    <a:pt x="1034652" y="886695"/>
                  </a:cubicBezTo>
                  <a:cubicBezTo>
                    <a:pt x="1056667" y="884336"/>
                    <a:pt x="1079468" y="879618"/>
                    <a:pt x="1100697" y="873328"/>
                  </a:cubicBezTo>
                  <a:cubicBezTo>
                    <a:pt x="1144727" y="861535"/>
                    <a:pt x="1184826" y="840306"/>
                    <a:pt x="1215490" y="804925"/>
                  </a:cubicBezTo>
                  <a:cubicBezTo>
                    <a:pt x="1220207" y="800993"/>
                    <a:pt x="1223352" y="795490"/>
                    <a:pt x="1229642" y="785268"/>
                  </a:cubicBezTo>
                  <a:close/>
                  <a:moveTo>
                    <a:pt x="329385" y="821436"/>
                  </a:moveTo>
                  <a:cubicBezTo>
                    <a:pt x="369484" y="817505"/>
                    <a:pt x="380491" y="809642"/>
                    <a:pt x="385995" y="778192"/>
                  </a:cubicBezTo>
                  <a:cubicBezTo>
                    <a:pt x="389140" y="760108"/>
                    <a:pt x="389926" y="740452"/>
                    <a:pt x="388354" y="722368"/>
                  </a:cubicBezTo>
                  <a:cubicBezTo>
                    <a:pt x="383636" y="657109"/>
                    <a:pt x="342751" y="613079"/>
                    <a:pt x="277492" y="604430"/>
                  </a:cubicBezTo>
                  <a:cubicBezTo>
                    <a:pt x="209875" y="594996"/>
                    <a:pt x="150120" y="613865"/>
                    <a:pt x="99800" y="659468"/>
                  </a:cubicBezTo>
                  <a:cubicBezTo>
                    <a:pt x="55770" y="699567"/>
                    <a:pt x="41617" y="754604"/>
                    <a:pt x="63632" y="813573"/>
                  </a:cubicBezTo>
                  <a:cubicBezTo>
                    <a:pt x="69136" y="827726"/>
                    <a:pt x="77785" y="840306"/>
                    <a:pt x="90365" y="848955"/>
                  </a:cubicBezTo>
                  <a:cubicBezTo>
                    <a:pt x="100586" y="856031"/>
                    <a:pt x="110807" y="857603"/>
                    <a:pt x="121815" y="852100"/>
                  </a:cubicBezTo>
                  <a:cubicBezTo>
                    <a:pt x="132822" y="845810"/>
                    <a:pt x="138326" y="837161"/>
                    <a:pt x="137540" y="824581"/>
                  </a:cubicBezTo>
                  <a:cubicBezTo>
                    <a:pt x="136753" y="815932"/>
                    <a:pt x="135181" y="807283"/>
                    <a:pt x="134395" y="798634"/>
                  </a:cubicBezTo>
                  <a:cubicBezTo>
                    <a:pt x="133608" y="782123"/>
                    <a:pt x="132036" y="765612"/>
                    <a:pt x="134395" y="749887"/>
                  </a:cubicBezTo>
                  <a:cubicBezTo>
                    <a:pt x="139898" y="716078"/>
                    <a:pt x="157982" y="691704"/>
                    <a:pt x="194150" y="686201"/>
                  </a:cubicBezTo>
                  <a:cubicBezTo>
                    <a:pt x="202799" y="684628"/>
                    <a:pt x="211447" y="682269"/>
                    <a:pt x="220096" y="680697"/>
                  </a:cubicBezTo>
                  <a:cubicBezTo>
                    <a:pt x="265699" y="674407"/>
                    <a:pt x="304225" y="699567"/>
                    <a:pt x="312874" y="742811"/>
                  </a:cubicBezTo>
                  <a:cubicBezTo>
                    <a:pt x="316019" y="758536"/>
                    <a:pt x="317591" y="775047"/>
                    <a:pt x="320736" y="790772"/>
                  </a:cubicBezTo>
                  <a:cubicBezTo>
                    <a:pt x="323881" y="800993"/>
                    <a:pt x="327026" y="809642"/>
                    <a:pt x="329385" y="821436"/>
                  </a:cubicBezTo>
                  <a:close/>
                  <a:moveTo>
                    <a:pt x="1271314" y="681483"/>
                  </a:moveTo>
                  <a:cubicBezTo>
                    <a:pt x="1235146" y="675979"/>
                    <a:pt x="921432" y="675193"/>
                    <a:pt x="627374" y="679124"/>
                  </a:cubicBezTo>
                  <a:cubicBezTo>
                    <a:pt x="618725" y="679124"/>
                    <a:pt x="610863" y="679911"/>
                    <a:pt x="600642" y="680697"/>
                  </a:cubicBezTo>
                  <a:cubicBezTo>
                    <a:pt x="600642" y="700353"/>
                    <a:pt x="609290" y="712933"/>
                    <a:pt x="618725" y="725513"/>
                  </a:cubicBezTo>
                  <a:cubicBezTo>
                    <a:pt x="621870" y="726299"/>
                    <a:pt x="624229" y="727872"/>
                    <a:pt x="626588" y="727872"/>
                  </a:cubicBezTo>
                  <a:cubicBezTo>
                    <a:pt x="713075" y="728658"/>
                    <a:pt x="799563" y="729444"/>
                    <a:pt x="886051" y="730231"/>
                  </a:cubicBezTo>
                  <a:cubicBezTo>
                    <a:pt x="1007920" y="730231"/>
                    <a:pt x="1129789" y="729444"/>
                    <a:pt x="1250871" y="729444"/>
                  </a:cubicBezTo>
                  <a:cubicBezTo>
                    <a:pt x="1252444" y="729444"/>
                    <a:pt x="1253230" y="729444"/>
                    <a:pt x="1254802" y="728658"/>
                  </a:cubicBezTo>
                  <a:cubicBezTo>
                    <a:pt x="1255589" y="727872"/>
                    <a:pt x="1257161" y="727086"/>
                    <a:pt x="1260306" y="724727"/>
                  </a:cubicBezTo>
                  <a:cubicBezTo>
                    <a:pt x="1267383" y="712933"/>
                    <a:pt x="1273672" y="698781"/>
                    <a:pt x="1271314" y="681483"/>
                  </a:cubicBezTo>
                  <a:close/>
                  <a:moveTo>
                    <a:pt x="1533922" y="804138"/>
                  </a:moveTo>
                  <a:cubicBezTo>
                    <a:pt x="1534708" y="793917"/>
                    <a:pt x="1536280" y="785268"/>
                    <a:pt x="1536280" y="776619"/>
                  </a:cubicBezTo>
                  <a:cubicBezTo>
                    <a:pt x="1537067" y="764039"/>
                    <a:pt x="1536280" y="751459"/>
                    <a:pt x="1537067" y="738879"/>
                  </a:cubicBezTo>
                  <a:cubicBezTo>
                    <a:pt x="1540998" y="697208"/>
                    <a:pt x="1559868" y="675193"/>
                    <a:pt x="1601539" y="667331"/>
                  </a:cubicBezTo>
                  <a:cubicBezTo>
                    <a:pt x="1615692" y="664186"/>
                    <a:pt x="1631417" y="664186"/>
                    <a:pt x="1646356" y="666544"/>
                  </a:cubicBezTo>
                  <a:cubicBezTo>
                    <a:pt x="1683309" y="672048"/>
                    <a:pt x="1706111" y="697208"/>
                    <a:pt x="1710828" y="734162"/>
                  </a:cubicBezTo>
                  <a:cubicBezTo>
                    <a:pt x="1712401" y="744383"/>
                    <a:pt x="1711614" y="754604"/>
                    <a:pt x="1712401" y="764039"/>
                  </a:cubicBezTo>
                  <a:cubicBezTo>
                    <a:pt x="1713187" y="771116"/>
                    <a:pt x="1713187" y="778978"/>
                    <a:pt x="1714759" y="786841"/>
                  </a:cubicBezTo>
                  <a:cubicBezTo>
                    <a:pt x="1716332" y="795490"/>
                    <a:pt x="1720263" y="803352"/>
                    <a:pt x="1729698" y="806497"/>
                  </a:cubicBezTo>
                  <a:cubicBezTo>
                    <a:pt x="1741492" y="810428"/>
                    <a:pt x="1752499" y="808069"/>
                    <a:pt x="1760362" y="798634"/>
                  </a:cubicBezTo>
                  <a:cubicBezTo>
                    <a:pt x="1766652" y="789986"/>
                    <a:pt x="1773728" y="779764"/>
                    <a:pt x="1776087" y="769543"/>
                  </a:cubicBezTo>
                  <a:cubicBezTo>
                    <a:pt x="1790239" y="708216"/>
                    <a:pt x="1774514" y="657109"/>
                    <a:pt x="1722622" y="624873"/>
                  </a:cubicBezTo>
                  <a:cubicBezTo>
                    <a:pt x="1658935" y="585561"/>
                    <a:pt x="1592104" y="583988"/>
                    <a:pt x="1525273" y="619369"/>
                  </a:cubicBezTo>
                  <a:cubicBezTo>
                    <a:pt x="1496968" y="634308"/>
                    <a:pt x="1480457" y="658682"/>
                    <a:pt x="1472594" y="689346"/>
                  </a:cubicBezTo>
                  <a:cubicBezTo>
                    <a:pt x="1464731" y="718437"/>
                    <a:pt x="1470235" y="746742"/>
                    <a:pt x="1478884" y="775047"/>
                  </a:cubicBezTo>
                  <a:cubicBezTo>
                    <a:pt x="1485960" y="800207"/>
                    <a:pt x="1496182" y="805711"/>
                    <a:pt x="1533922" y="804138"/>
                  </a:cubicBezTo>
                  <a:close/>
                  <a:moveTo>
                    <a:pt x="1609402" y="300151"/>
                  </a:moveTo>
                  <a:cubicBezTo>
                    <a:pt x="1595249" y="311945"/>
                    <a:pt x="1581097" y="323739"/>
                    <a:pt x="1567730" y="336319"/>
                  </a:cubicBezTo>
                  <a:cubicBezTo>
                    <a:pt x="1554364" y="348899"/>
                    <a:pt x="1537067" y="357548"/>
                    <a:pt x="1527632" y="375631"/>
                  </a:cubicBezTo>
                  <a:cubicBezTo>
                    <a:pt x="1539425" y="391356"/>
                    <a:pt x="1544143" y="410226"/>
                    <a:pt x="1558295" y="425165"/>
                  </a:cubicBezTo>
                  <a:cubicBezTo>
                    <a:pt x="1575593" y="421234"/>
                    <a:pt x="1592890" y="418089"/>
                    <a:pt x="1608615" y="412585"/>
                  </a:cubicBezTo>
                  <a:cubicBezTo>
                    <a:pt x="1625127" y="406295"/>
                    <a:pt x="1646356" y="410226"/>
                    <a:pt x="1659722" y="394501"/>
                  </a:cubicBezTo>
                  <a:cubicBezTo>
                    <a:pt x="1647928" y="349685"/>
                    <a:pt x="1635348" y="326884"/>
                    <a:pt x="1609402" y="300151"/>
                  </a:cubicBezTo>
                  <a:close/>
                  <a:moveTo>
                    <a:pt x="326240" y="374059"/>
                  </a:moveTo>
                  <a:cubicBezTo>
                    <a:pt x="298721" y="348113"/>
                    <a:pt x="270416" y="326098"/>
                    <a:pt x="240539" y="302510"/>
                  </a:cubicBezTo>
                  <a:cubicBezTo>
                    <a:pt x="216951" y="333174"/>
                    <a:pt x="200440" y="363838"/>
                    <a:pt x="193364" y="403150"/>
                  </a:cubicBezTo>
                  <a:cubicBezTo>
                    <a:pt x="228745" y="411799"/>
                    <a:pt x="262554" y="420448"/>
                    <a:pt x="297935" y="429096"/>
                  </a:cubicBezTo>
                  <a:cubicBezTo>
                    <a:pt x="307370" y="410226"/>
                    <a:pt x="316805" y="392929"/>
                    <a:pt x="326240" y="374059"/>
                  </a:cubicBezTo>
                  <a:close/>
                  <a:moveTo>
                    <a:pt x="371056" y="193221"/>
                  </a:moveTo>
                  <a:cubicBezTo>
                    <a:pt x="333316" y="208160"/>
                    <a:pt x="305011" y="229389"/>
                    <a:pt x="279065" y="256908"/>
                  </a:cubicBezTo>
                  <a:cubicBezTo>
                    <a:pt x="306584" y="284426"/>
                    <a:pt x="333316" y="308800"/>
                    <a:pt x="367125" y="328456"/>
                  </a:cubicBezTo>
                  <a:cubicBezTo>
                    <a:pt x="378919" y="319808"/>
                    <a:pt x="389926" y="311945"/>
                    <a:pt x="402506" y="303296"/>
                  </a:cubicBezTo>
                  <a:cubicBezTo>
                    <a:pt x="391499" y="267915"/>
                    <a:pt x="382064" y="233320"/>
                    <a:pt x="371056" y="193221"/>
                  </a:cubicBezTo>
                  <a:close/>
                  <a:moveTo>
                    <a:pt x="1488319" y="327670"/>
                  </a:moveTo>
                  <a:cubicBezTo>
                    <a:pt x="1519769" y="304083"/>
                    <a:pt x="1548860" y="281281"/>
                    <a:pt x="1572448" y="252976"/>
                  </a:cubicBezTo>
                  <a:cubicBezTo>
                    <a:pt x="1533135" y="214450"/>
                    <a:pt x="1508762" y="199511"/>
                    <a:pt x="1478884" y="195580"/>
                  </a:cubicBezTo>
                  <a:cubicBezTo>
                    <a:pt x="1474166" y="212877"/>
                    <a:pt x="1468663" y="230961"/>
                    <a:pt x="1464731" y="249045"/>
                  </a:cubicBezTo>
                  <a:cubicBezTo>
                    <a:pt x="1461587" y="267129"/>
                    <a:pt x="1449793" y="283640"/>
                    <a:pt x="1453724" y="304083"/>
                  </a:cubicBezTo>
                  <a:cubicBezTo>
                    <a:pt x="1463945" y="311159"/>
                    <a:pt x="1474166" y="318235"/>
                    <a:pt x="1488319" y="327670"/>
                  </a:cubicBezTo>
                  <a:close/>
                  <a:moveTo>
                    <a:pt x="1577952" y="538385"/>
                  </a:moveTo>
                  <a:cubicBezTo>
                    <a:pt x="1614119" y="541530"/>
                    <a:pt x="1645569" y="540744"/>
                    <a:pt x="1679378" y="540744"/>
                  </a:cubicBezTo>
                  <a:cubicBezTo>
                    <a:pt x="1679378" y="517157"/>
                    <a:pt x="1680164" y="495928"/>
                    <a:pt x="1678592" y="474699"/>
                  </a:cubicBezTo>
                  <a:cubicBezTo>
                    <a:pt x="1678592" y="468409"/>
                    <a:pt x="1673088" y="462119"/>
                    <a:pt x="1670729" y="455829"/>
                  </a:cubicBezTo>
                  <a:cubicBezTo>
                    <a:pt x="1636134" y="462119"/>
                    <a:pt x="1604684" y="468409"/>
                    <a:pt x="1573234" y="482562"/>
                  </a:cubicBezTo>
                  <a:cubicBezTo>
                    <a:pt x="1574807" y="500645"/>
                    <a:pt x="1576379" y="517943"/>
                    <a:pt x="1577952" y="538385"/>
                  </a:cubicBezTo>
                  <a:close/>
                  <a:moveTo>
                    <a:pt x="1343649" y="160985"/>
                  </a:moveTo>
                  <a:cubicBezTo>
                    <a:pt x="1347580" y="201870"/>
                    <a:pt x="1342076" y="238824"/>
                    <a:pt x="1347580" y="275778"/>
                  </a:cubicBezTo>
                  <a:cubicBezTo>
                    <a:pt x="1364878" y="282068"/>
                    <a:pt x="1380603" y="284426"/>
                    <a:pt x="1395541" y="279709"/>
                  </a:cubicBezTo>
                  <a:cubicBezTo>
                    <a:pt x="1415198" y="227030"/>
                    <a:pt x="1423060" y="194794"/>
                    <a:pt x="1419915" y="169634"/>
                  </a:cubicBezTo>
                  <a:cubicBezTo>
                    <a:pt x="1397114" y="164130"/>
                    <a:pt x="1373526" y="156267"/>
                    <a:pt x="1343649" y="160985"/>
                  </a:cubicBezTo>
                  <a:close/>
                  <a:moveTo>
                    <a:pt x="179997" y="459760"/>
                  </a:moveTo>
                  <a:cubicBezTo>
                    <a:pt x="177638" y="493569"/>
                    <a:pt x="170562" y="522660"/>
                    <a:pt x="183142" y="551752"/>
                  </a:cubicBezTo>
                  <a:cubicBezTo>
                    <a:pt x="215379" y="548607"/>
                    <a:pt x="246042" y="546248"/>
                    <a:pt x="276706" y="543103"/>
                  </a:cubicBezTo>
                  <a:cubicBezTo>
                    <a:pt x="278279" y="532095"/>
                    <a:pt x="280637" y="524233"/>
                    <a:pt x="281424" y="515584"/>
                  </a:cubicBezTo>
                  <a:cubicBezTo>
                    <a:pt x="282210" y="506149"/>
                    <a:pt x="281424" y="495928"/>
                    <a:pt x="281424" y="485707"/>
                  </a:cubicBezTo>
                  <a:cubicBezTo>
                    <a:pt x="249187" y="471554"/>
                    <a:pt x="216951" y="466050"/>
                    <a:pt x="179997" y="459760"/>
                  </a:cubicBezTo>
                  <a:close/>
                  <a:moveTo>
                    <a:pt x="496856" y="277350"/>
                  </a:moveTo>
                  <a:cubicBezTo>
                    <a:pt x="496856" y="240396"/>
                    <a:pt x="496856" y="206587"/>
                    <a:pt x="496856" y="172779"/>
                  </a:cubicBezTo>
                  <a:cubicBezTo>
                    <a:pt x="496856" y="168061"/>
                    <a:pt x="493711" y="164130"/>
                    <a:pt x="491353" y="159412"/>
                  </a:cubicBezTo>
                  <a:cubicBezTo>
                    <a:pt x="474841" y="161771"/>
                    <a:pt x="459903" y="164130"/>
                    <a:pt x="445750" y="167275"/>
                  </a:cubicBezTo>
                  <a:cubicBezTo>
                    <a:pt x="438674" y="168847"/>
                    <a:pt x="432384" y="173565"/>
                    <a:pt x="425308" y="176710"/>
                  </a:cubicBezTo>
                  <a:cubicBezTo>
                    <a:pt x="433956" y="207374"/>
                    <a:pt x="441033" y="236465"/>
                    <a:pt x="449681" y="264770"/>
                  </a:cubicBezTo>
                  <a:cubicBezTo>
                    <a:pt x="455185" y="282854"/>
                    <a:pt x="459116" y="285213"/>
                    <a:pt x="476414" y="282854"/>
                  </a:cubicBezTo>
                  <a:cubicBezTo>
                    <a:pt x="482704" y="282068"/>
                    <a:pt x="488208" y="279709"/>
                    <a:pt x="496856" y="277350"/>
                  </a:cubicBezTo>
                  <a:close/>
                </a:path>
              </a:pathLst>
            </a:custGeom>
            <a:solidFill>
              <a:srgbClr val="000000"/>
            </a:solidFill>
            <a:ln w="783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4850138-AB2E-2CF3-5F3F-86C8C6F03801}"/>
                </a:ext>
              </a:extLst>
            </p:cNvPr>
            <p:cNvSpPr/>
            <p:nvPr/>
          </p:nvSpPr>
          <p:spPr>
            <a:xfrm>
              <a:off x="5115512" y="638966"/>
              <a:ext cx="1640225" cy="987143"/>
            </a:xfrm>
            <a:custGeom>
              <a:avLst/>
              <a:gdLst>
                <a:gd name="connsiteX0" fmla="*/ 1302245 w 1640225"/>
                <a:gd name="connsiteY0" fmla="*/ 454488 h 987143"/>
                <a:gd name="connsiteX1" fmla="*/ 1437480 w 1640225"/>
                <a:gd name="connsiteY1" fmla="*/ 454488 h 987143"/>
                <a:gd name="connsiteX2" fmla="*/ 1453991 w 1640225"/>
                <a:gd name="connsiteY2" fmla="*/ 426183 h 987143"/>
                <a:gd name="connsiteX3" fmla="*/ 1549914 w 1640225"/>
                <a:gd name="connsiteY3" fmla="*/ 386084 h 987143"/>
                <a:gd name="connsiteX4" fmla="*/ 1631684 w 1640225"/>
                <a:gd name="connsiteY4" fmla="*/ 443480 h 987143"/>
                <a:gd name="connsiteX5" fmla="*/ 1601807 w 1640225"/>
                <a:gd name="connsiteY5" fmla="*/ 570067 h 987143"/>
                <a:gd name="connsiteX6" fmla="*/ 1450846 w 1640225"/>
                <a:gd name="connsiteY6" fmla="*/ 544907 h 987143"/>
                <a:gd name="connsiteX7" fmla="*/ 1435907 w 1640225"/>
                <a:gd name="connsiteY7" fmla="*/ 513457 h 987143"/>
                <a:gd name="connsiteX8" fmla="*/ 1309321 w 1640225"/>
                <a:gd name="connsiteY8" fmla="*/ 515029 h 987143"/>
                <a:gd name="connsiteX9" fmla="*/ 1299100 w 1640225"/>
                <a:gd name="connsiteY9" fmla="*/ 555914 h 987143"/>
                <a:gd name="connsiteX10" fmla="*/ 1183521 w 1640225"/>
                <a:gd name="connsiteY10" fmla="*/ 836606 h 987143"/>
                <a:gd name="connsiteX11" fmla="*/ 979096 w 1640225"/>
                <a:gd name="connsiteY11" fmla="*/ 965551 h 987143"/>
                <a:gd name="connsiteX12" fmla="*/ 480612 w 1640225"/>
                <a:gd name="connsiteY12" fmla="*/ 868056 h 987143"/>
                <a:gd name="connsiteX13" fmla="*/ 317072 w 1640225"/>
                <a:gd name="connsiteY13" fmla="*/ 561418 h 987143"/>
                <a:gd name="connsiteX14" fmla="*/ 313927 w 1640225"/>
                <a:gd name="connsiteY14" fmla="*/ 527609 h 987143"/>
                <a:gd name="connsiteX15" fmla="*/ 309210 w 1640225"/>
                <a:gd name="connsiteY15" fmla="*/ 518961 h 987143"/>
                <a:gd name="connsiteX16" fmla="*/ 201493 w 1640225"/>
                <a:gd name="connsiteY16" fmla="*/ 518961 h 987143"/>
                <a:gd name="connsiteX17" fmla="*/ 189700 w 1640225"/>
                <a:gd name="connsiteY17" fmla="*/ 544907 h 987143"/>
                <a:gd name="connsiteX18" fmla="*/ 59968 w 1640225"/>
                <a:gd name="connsiteY18" fmla="*/ 595227 h 987143"/>
                <a:gd name="connsiteX19" fmla="*/ 213 w 1640225"/>
                <a:gd name="connsiteY19" fmla="*/ 500090 h 987143"/>
                <a:gd name="connsiteX20" fmla="*/ 67044 w 1640225"/>
                <a:gd name="connsiteY20" fmla="*/ 418320 h 987143"/>
                <a:gd name="connsiteX21" fmla="*/ 167685 w 1640225"/>
                <a:gd name="connsiteY21" fmla="*/ 443480 h 987143"/>
                <a:gd name="connsiteX22" fmla="*/ 217218 w 1640225"/>
                <a:gd name="connsiteY22" fmla="*/ 463923 h 987143"/>
                <a:gd name="connsiteX23" fmla="*/ 288767 w 1640225"/>
                <a:gd name="connsiteY23" fmla="*/ 463137 h 987143"/>
                <a:gd name="connsiteX24" fmla="*/ 313141 w 1640225"/>
                <a:gd name="connsiteY24" fmla="*/ 459992 h 987143"/>
                <a:gd name="connsiteX25" fmla="*/ 339087 w 1640225"/>
                <a:gd name="connsiteY25" fmla="*/ 352275 h 987143"/>
                <a:gd name="connsiteX26" fmla="*/ 500269 w 1640225"/>
                <a:gd name="connsiteY26" fmla="*/ 111682 h 987143"/>
                <a:gd name="connsiteX27" fmla="*/ 645725 w 1640225"/>
                <a:gd name="connsiteY27" fmla="*/ 33844 h 987143"/>
                <a:gd name="connsiteX28" fmla="*/ 837570 w 1640225"/>
                <a:gd name="connsiteY28" fmla="*/ 35 h 987143"/>
                <a:gd name="connsiteX29" fmla="*/ 1169368 w 1640225"/>
                <a:gd name="connsiteY29" fmla="*/ 143919 h 987143"/>
                <a:gd name="connsiteX30" fmla="*/ 1299886 w 1640225"/>
                <a:gd name="connsiteY30" fmla="*/ 437977 h 987143"/>
                <a:gd name="connsiteX31" fmla="*/ 1302245 w 1640225"/>
                <a:gd name="connsiteY31" fmla="*/ 454488 h 987143"/>
                <a:gd name="connsiteX32" fmla="*/ 841502 w 1640225"/>
                <a:gd name="connsiteY32" fmla="*/ 933315 h 987143"/>
                <a:gd name="connsiteX33" fmla="*/ 923272 w 1640225"/>
                <a:gd name="connsiteY33" fmla="*/ 923880 h 987143"/>
                <a:gd name="connsiteX34" fmla="*/ 1189811 w 1640225"/>
                <a:gd name="connsiteY34" fmla="*/ 732821 h 987143"/>
                <a:gd name="connsiteX35" fmla="*/ 1245635 w 1640225"/>
                <a:gd name="connsiteY35" fmla="*/ 542548 h 987143"/>
                <a:gd name="connsiteX36" fmla="*/ 1163078 w 1640225"/>
                <a:gd name="connsiteY36" fmla="*/ 224903 h 987143"/>
                <a:gd name="connsiteX37" fmla="*/ 843074 w 1640225"/>
                <a:gd name="connsiteY37" fmla="*/ 55859 h 987143"/>
                <a:gd name="connsiteX38" fmla="*/ 655160 w 1640225"/>
                <a:gd name="connsiteY38" fmla="*/ 89667 h 987143"/>
                <a:gd name="connsiteX39" fmla="*/ 477467 w 1640225"/>
                <a:gd name="connsiteY39" fmla="*/ 212323 h 987143"/>
                <a:gd name="connsiteX40" fmla="*/ 379186 w 1640225"/>
                <a:gd name="connsiteY40" fmla="*/ 597586 h 987143"/>
                <a:gd name="connsiteX41" fmla="*/ 518352 w 1640225"/>
                <a:gd name="connsiteY41" fmla="*/ 827957 h 987143"/>
                <a:gd name="connsiteX42" fmla="*/ 841502 w 1640225"/>
                <a:gd name="connsiteY42" fmla="*/ 933315 h 987143"/>
                <a:gd name="connsiteX43" fmla="*/ 1543624 w 1640225"/>
                <a:gd name="connsiteY43" fmla="*/ 441122 h 987143"/>
                <a:gd name="connsiteX44" fmla="*/ 1490945 w 1640225"/>
                <a:gd name="connsiteY44" fmla="*/ 486724 h 987143"/>
                <a:gd name="connsiteX45" fmla="*/ 1507456 w 1640225"/>
                <a:gd name="connsiteY45" fmla="*/ 527609 h 987143"/>
                <a:gd name="connsiteX46" fmla="*/ 1541265 w 1640225"/>
                <a:gd name="connsiteY46" fmla="*/ 539403 h 987143"/>
                <a:gd name="connsiteX47" fmla="*/ 1584509 w 1640225"/>
                <a:gd name="connsiteY47" fmla="*/ 482007 h 987143"/>
                <a:gd name="connsiteX48" fmla="*/ 1543624 w 1640225"/>
                <a:gd name="connsiteY48" fmla="*/ 441122 h 987143"/>
                <a:gd name="connsiteX49" fmla="*/ 96136 w 1640225"/>
                <a:gd name="connsiteY49" fmla="*/ 470999 h 987143"/>
                <a:gd name="connsiteX50" fmla="*/ 56037 w 1640225"/>
                <a:gd name="connsiteY50" fmla="*/ 507953 h 987143"/>
                <a:gd name="connsiteX51" fmla="*/ 93777 w 1640225"/>
                <a:gd name="connsiteY51" fmla="*/ 547266 h 987143"/>
                <a:gd name="connsiteX52" fmla="*/ 137021 w 1640225"/>
                <a:gd name="connsiteY52" fmla="*/ 527609 h 987143"/>
                <a:gd name="connsiteX53" fmla="*/ 142524 w 1640225"/>
                <a:gd name="connsiteY53" fmla="*/ 503235 h 987143"/>
                <a:gd name="connsiteX54" fmla="*/ 96136 w 1640225"/>
                <a:gd name="connsiteY54" fmla="*/ 470999 h 9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40225" h="987143">
                  <a:moveTo>
                    <a:pt x="1302245" y="454488"/>
                  </a:moveTo>
                  <a:cubicBezTo>
                    <a:pt x="1336054" y="460778"/>
                    <a:pt x="1382442" y="460778"/>
                    <a:pt x="1437480" y="454488"/>
                  </a:cubicBezTo>
                  <a:cubicBezTo>
                    <a:pt x="1442984" y="445839"/>
                    <a:pt x="1447701" y="435618"/>
                    <a:pt x="1453991" y="426183"/>
                  </a:cubicBezTo>
                  <a:cubicBezTo>
                    <a:pt x="1477579" y="393160"/>
                    <a:pt x="1511388" y="382939"/>
                    <a:pt x="1549914" y="386084"/>
                  </a:cubicBezTo>
                  <a:cubicBezTo>
                    <a:pt x="1587654" y="389229"/>
                    <a:pt x="1616745" y="408099"/>
                    <a:pt x="1631684" y="443480"/>
                  </a:cubicBezTo>
                  <a:cubicBezTo>
                    <a:pt x="1646623" y="478075"/>
                    <a:pt x="1645050" y="536258"/>
                    <a:pt x="1601807" y="570067"/>
                  </a:cubicBezTo>
                  <a:cubicBezTo>
                    <a:pt x="1542838" y="616456"/>
                    <a:pt x="1485441" y="599944"/>
                    <a:pt x="1450846" y="544907"/>
                  </a:cubicBezTo>
                  <a:cubicBezTo>
                    <a:pt x="1445342" y="535472"/>
                    <a:pt x="1441411" y="524464"/>
                    <a:pt x="1435907" y="513457"/>
                  </a:cubicBezTo>
                  <a:cubicBezTo>
                    <a:pt x="1393450" y="514243"/>
                    <a:pt x="1350992" y="515029"/>
                    <a:pt x="1309321" y="515029"/>
                  </a:cubicBezTo>
                  <a:cubicBezTo>
                    <a:pt x="1299886" y="528396"/>
                    <a:pt x="1300672" y="542548"/>
                    <a:pt x="1299100" y="555914"/>
                  </a:cubicBezTo>
                  <a:cubicBezTo>
                    <a:pt x="1289665" y="661272"/>
                    <a:pt x="1251925" y="755622"/>
                    <a:pt x="1183521" y="836606"/>
                  </a:cubicBezTo>
                  <a:cubicBezTo>
                    <a:pt x="1129270" y="901078"/>
                    <a:pt x="1060079" y="944322"/>
                    <a:pt x="979096" y="965551"/>
                  </a:cubicBezTo>
                  <a:cubicBezTo>
                    <a:pt x="798258" y="1012726"/>
                    <a:pt x="629214" y="983635"/>
                    <a:pt x="480612" y="868056"/>
                  </a:cubicBezTo>
                  <a:cubicBezTo>
                    <a:pt x="381545" y="791003"/>
                    <a:pt x="328080" y="687218"/>
                    <a:pt x="317072" y="561418"/>
                  </a:cubicBezTo>
                  <a:cubicBezTo>
                    <a:pt x="316286" y="550411"/>
                    <a:pt x="315500" y="538617"/>
                    <a:pt x="313927" y="527609"/>
                  </a:cubicBezTo>
                  <a:cubicBezTo>
                    <a:pt x="313927" y="525251"/>
                    <a:pt x="311568" y="522892"/>
                    <a:pt x="309210" y="518961"/>
                  </a:cubicBezTo>
                  <a:cubicBezTo>
                    <a:pt x="274615" y="518961"/>
                    <a:pt x="238447" y="518961"/>
                    <a:pt x="201493" y="518961"/>
                  </a:cubicBezTo>
                  <a:cubicBezTo>
                    <a:pt x="197562" y="527609"/>
                    <a:pt x="194417" y="536258"/>
                    <a:pt x="189700" y="544907"/>
                  </a:cubicBezTo>
                  <a:cubicBezTo>
                    <a:pt x="166898" y="588937"/>
                    <a:pt x="112647" y="610166"/>
                    <a:pt x="59968" y="595227"/>
                  </a:cubicBezTo>
                  <a:cubicBezTo>
                    <a:pt x="29304" y="586578"/>
                    <a:pt x="-2932" y="550411"/>
                    <a:pt x="213" y="500090"/>
                  </a:cubicBezTo>
                  <a:cubicBezTo>
                    <a:pt x="1786" y="461564"/>
                    <a:pt x="28518" y="427755"/>
                    <a:pt x="67044" y="418320"/>
                  </a:cubicBezTo>
                  <a:cubicBezTo>
                    <a:pt x="104784" y="408885"/>
                    <a:pt x="140166" y="414389"/>
                    <a:pt x="167685" y="443480"/>
                  </a:cubicBezTo>
                  <a:cubicBezTo>
                    <a:pt x="181837" y="458419"/>
                    <a:pt x="196776" y="464709"/>
                    <a:pt x="217218" y="463923"/>
                  </a:cubicBezTo>
                  <a:cubicBezTo>
                    <a:pt x="240806" y="462350"/>
                    <a:pt x="265180" y="463923"/>
                    <a:pt x="288767" y="463137"/>
                  </a:cubicBezTo>
                  <a:cubicBezTo>
                    <a:pt x="297416" y="463137"/>
                    <a:pt x="306065" y="460778"/>
                    <a:pt x="313141" y="459992"/>
                  </a:cubicBezTo>
                  <a:cubicBezTo>
                    <a:pt x="321790" y="423038"/>
                    <a:pt x="328866" y="386870"/>
                    <a:pt x="339087" y="352275"/>
                  </a:cubicBezTo>
                  <a:cubicBezTo>
                    <a:pt x="370537" y="257925"/>
                    <a:pt x="421644" y="176155"/>
                    <a:pt x="500269" y="111682"/>
                  </a:cubicBezTo>
                  <a:cubicBezTo>
                    <a:pt x="543513" y="76301"/>
                    <a:pt x="593046" y="52714"/>
                    <a:pt x="645725" y="33844"/>
                  </a:cubicBezTo>
                  <a:cubicBezTo>
                    <a:pt x="707839" y="11829"/>
                    <a:pt x="772312" y="-751"/>
                    <a:pt x="837570" y="35"/>
                  </a:cubicBezTo>
                  <a:cubicBezTo>
                    <a:pt x="968088" y="821"/>
                    <a:pt x="1081308" y="45637"/>
                    <a:pt x="1169368" y="143919"/>
                  </a:cubicBezTo>
                  <a:cubicBezTo>
                    <a:pt x="1244848" y="227261"/>
                    <a:pt x="1288879" y="325543"/>
                    <a:pt x="1299886" y="437977"/>
                  </a:cubicBezTo>
                  <a:cubicBezTo>
                    <a:pt x="1300672" y="442694"/>
                    <a:pt x="1301459" y="447412"/>
                    <a:pt x="1302245" y="454488"/>
                  </a:cubicBezTo>
                  <a:close/>
                  <a:moveTo>
                    <a:pt x="841502" y="933315"/>
                  </a:moveTo>
                  <a:cubicBezTo>
                    <a:pt x="858799" y="931742"/>
                    <a:pt x="891822" y="930170"/>
                    <a:pt x="923272" y="923880"/>
                  </a:cubicBezTo>
                  <a:cubicBezTo>
                    <a:pt x="1040423" y="901078"/>
                    <a:pt x="1130842" y="838965"/>
                    <a:pt x="1189811" y="732821"/>
                  </a:cubicBezTo>
                  <a:cubicBezTo>
                    <a:pt x="1222047" y="673852"/>
                    <a:pt x="1240131" y="609379"/>
                    <a:pt x="1245635" y="542548"/>
                  </a:cubicBezTo>
                  <a:cubicBezTo>
                    <a:pt x="1255070" y="426969"/>
                    <a:pt x="1229910" y="320039"/>
                    <a:pt x="1163078" y="224903"/>
                  </a:cubicBezTo>
                  <a:cubicBezTo>
                    <a:pt x="1085239" y="114041"/>
                    <a:pt x="979096" y="57431"/>
                    <a:pt x="843074" y="55859"/>
                  </a:cubicBezTo>
                  <a:cubicBezTo>
                    <a:pt x="777815" y="55072"/>
                    <a:pt x="715701" y="67652"/>
                    <a:pt x="655160" y="89667"/>
                  </a:cubicBezTo>
                  <a:cubicBezTo>
                    <a:pt x="585184" y="114041"/>
                    <a:pt x="523070" y="152568"/>
                    <a:pt x="477467" y="212323"/>
                  </a:cubicBezTo>
                  <a:cubicBezTo>
                    <a:pt x="390194" y="326329"/>
                    <a:pt x="353240" y="454488"/>
                    <a:pt x="379186" y="597586"/>
                  </a:cubicBezTo>
                  <a:cubicBezTo>
                    <a:pt x="395697" y="691936"/>
                    <a:pt x="442872" y="768988"/>
                    <a:pt x="518352" y="827957"/>
                  </a:cubicBezTo>
                  <a:cubicBezTo>
                    <a:pt x="607985" y="898720"/>
                    <a:pt x="712556" y="930170"/>
                    <a:pt x="841502" y="933315"/>
                  </a:cubicBezTo>
                  <a:close/>
                  <a:moveTo>
                    <a:pt x="1543624" y="441122"/>
                  </a:moveTo>
                  <a:cubicBezTo>
                    <a:pt x="1512960" y="439549"/>
                    <a:pt x="1490159" y="459205"/>
                    <a:pt x="1490945" y="486724"/>
                  </a:cubicBezTo>
                  <a:cubicBezTo>
                    <a:pt x="1491731" y="501663"/>
                    <a:pt x="1497235" y="515815"/>
                    <a:pt x="1507456" y="527609"/>
                  </a:cubicBezTo>
                  <a:cubicBezTo>
                    <a:pt x="1516891" y="537831"/>
                    <a:pt x="1527899" y="540976"/>
                    <a:pt x="1541265" y="539403"/>
                  </a:cubicBezTo>
                  <a:cubicBezTo>
                    <a:pt x="1567211" y="535472"/>
                    <a:pt x="1587654" y="507953"/>
                    <a:pt x="1584509" y="482007"/>
                  </a:cubicBezTo>
                  <a:cubicBezTo>
                    <a:pt x="1582936" y="459205"/>
                    <a:pt x="1565639" y="442694"/>
                    <a:pt x="1543624" y="441122"/>
                  </a:cubicBezTo>
                  <a:close/>
                  <a:moveTo>
                    <a:pt x="96136" y="470999"/>
                  </a:moveTo>
                  <a:cubicBezTo>
                    <a:pt x="74121" y="471785"/>
                    <a:pt x="56037" y="488297"/>
                    <a:pt x="56037" y="507953"/>
                  </a:cubicBezTo>
                  <a:cubicBezTo>
                    <a:pt x="56037" y="529182"/>
                    <a:pt x="74121" y="548052"/>
                    <a:pt x="93777" y="547266"/>
                  </a:cubicBezTo>
                  <a:cubicBezTo>
                    <a:pt x="111074" y="546479"/>
                    <a:pt x="125227" y="540189"/>
                    <a:pt x="137021" y="527609"/>
                  </a:cubicBezTo>
                  <a:cubicBezTo>
                    <a:pt x="143311" y="520533"/>
                    <a:pt x="145669" y="512670"/>
                    <a:pt x="142524" y="503235"/>
                  </a:cubicBezTo>
                  <a:cubicBezTo>
                    <a:pt x="136234" y="484365"/>
                    <a:pt x="115792" y="470213"/>
                    <a:pt x="96136" y="470999"/>
                  </a:cubicBezTo>
                  <a:close/>
                </a:path>
              </a:pathLst>
            </a:custGeom>
            <a:solidFill>
              <a:srgbClr val="000000"/>
            </a:solidFill>
            <a:ln w="783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95AD33A-DE17-EB50-30E6-4E1997329E0A}"/>
                </a:ext>
              </a:extLst>
            </p:cNvPr>
            <p:cNvSpPr/>
            <p:nvPr/>
          </p:nvSpPr>
          <p:spPr>
            <a:xfrm>
              <a:off x="5848238" y="1870576"/>
              <a:ext cx="110365" cy="104283"/>
            </a:xfrm>
            <a:custGeom>
              <a:avLst/>
              <a:gdLst>
                <a:gd name="connsiteX0" fmla="*/ 110349 w 110365"/>
                <a:gd name="connsiteY0" fmla="*/ 47656 h 104283"/>
                <a:gd name="connsiteX1" fmla="*/ 53738 w 110365"/>
                <a:gd name="connsiteY1" fmla="*/ 104266 h 104283"/>
                <a:gd name="connsiteX2" fmla="*/ 273 w 110365"/>
                <a:gd name="connsiteY2" fmla="*/ 45297 h 104283"/>
                <a:gd name="connsiteX3" fmla="*/ 9708 w 110365"/>
                <a:gd name="connsiteY3" fmla="*/ 21709 h 104283"/>
                <a:gd name="connsiteX4" fmla="*/ 87547 w 110365"/>
                <a:gd name="connsiteY4" fmla="*/ 7557 h 104283"/>
                <a:gd name="connsiteX5" fmla="*/ 110349 w 110365"/>
                <a:gd name="connsiteY5" fmla="*/ 47656 h 10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65" h="104283">
                  <a:moveTo>
                    <a:pt x="110349" y="47656"/>
                  </a:moveTo>
                  <a:cubicBezTo>
                    <a:pt x="111135" y="79106"/>
                    <a:pt x="84402" y="105052"/>
                    <a:pt x="53738" y="104266"/>
                  </a:cubicBezTo>
                  <a:cubicBezTo>
                    <a:pt x="21502" y="103480"/>
                    <a:pt x="-2872" y="78319"/>
                    <a:pt x="273" y="45297"/>
                  </a:cubicBezTo>
                  <a:cubicBezTo>
                    <a:pt x="1060" y="37434"/>
                    <a:pt x="4991" y="27999"/>
                    <a:pt x="9708" y="21709"/>
                  </a:cubicBezTo>
                  <a:cubicBezTo>
                    <a:pt x="26220" y="-306"/>
                    <a:pt x="63173" y="-6596"/>
                    <a:pt x="87547" y="7557"/>
                  </a:cubicBezTo>
                  <a:cubicBezTo>
                    <a:pt x="102486" y="16992"/>
                    <a:pt x="110349" y="30358"/>
                    <a:pt x="110349" y="47656"/>
                  </a:cubicBezTo>
                  <a:close/>
                </a:path>
              </a:pathLst>
            </a:custGeom>
            <a:solidFill>
              <a:srgbClr val="000000"/>
            </a:solidFill>
            <a:ln w="783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64D6EAB-9FBC-43E1-292D-84BD4C7C4E64}"/>
                </a:ext>
              </a:extLst>
            </p:cNvPr>
            <p:cNvSpPr/>
            <p:nvPr/>
          </p:nvSpPr>
          <p:spPr>
            <a:xfrm>
              <a:off x="6023827" y="1872174"/>
              <a:ext cx="103824" cy="99539"/>
            </a:xfrm>
            <a:custGeom>
              <a:avLst/>
              <a:gdLst>
                <a:gd name="connsiteX0" fmla="*/ 55056 w 103824"/>
                <a:gd name="connsiteY0" fmla="*/ 455 h 99539"/>
                <a:gd name="connsiteX1" fmla="*/ 103803 w 103824"/>
                <a:gd name="connsiteY1" fmla="*/ 46058 h 99539"/>
                <a:gd name="connsiteX2" fmla="*/ 46407 w 103824"/>
                <a:gd name="connsiteY2" fmla="*/ 99523 h 99539"/>
                <a:gd name="connsiteX3" fmla="*/ 18 w 103824"/>
                <a:gd name="connsiteY3" fmla="*/ 49989 h 99539"/>
                <a:gd name="connsiteX4" fmla="*/ 55056 w 103824"/>
                <a:gd name="connsiteY4" fmla="*/ 455 h 9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4" h="99539">
                  <a:moveTo>
                    <a:pt x="55056" y="455"/>
                  </a:moveTo>
                  <a:cubicBezTo>
                    <a:pt x="83361" y="-3476"/>
                    <a:pt x="104589" y="24829"/>
                    <a:pt x="103803" y="46058"/>
                  </a:cubicBezTo>
                  <a:cubicBezTo>
                    <a:pt x="103017" y="73577"/>
                    <a:pt x="73926" y="100309"/>
                    <a:pt x="46407" y="99523"/>
                  </a:cubicBezTo>
                  <a:cubicBezTo>
                    <a:pt x="22033" y="98737"/>
                    <a:pt x="18" y="74363"/>
                    <a:pt x="18" y="49989"/>
                  </a:cubicBezTo>
                  <a:cubicBezTo>
                    <a:pt x="-768" y="28760"/>
                    <a:pt x="24392" y="-4262"/>
                    <a:pt x="55056" y="455"/>
                  </a:cubicBezTo>
                  <a:close/>
                </a:path>
              </a:pathLst>
            </a:custGeom>
            <a:solidFill>
              <a:srgbClr val="000000"/>
            </a:solidFill>
            <a:ln w="783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06B82C3-4F8A-2A54-E002-E3FCFB5C38B7}"/>
                </a:ext>
              </a:extLst>
            </p:cNvPr>
            <p:cNvSpPr/>
            <p:nvPr/>
          </p:nvSpPr>
          <p:spPr>
            <a:xfrm>
              <a:off x="5673882" y="1869484"/>
              <a:ext cx="99170" cy="102234"/>
            </a:xfrm>
            <a:custGeom>
              <a:avLst/>
              <a:gdLst>
                <a:gd name="connsiteX0" fmla="*/ 51975 w 99170"/>
                <a:gd name="connsiteY0" fmla="*/ 102213 h 102234"/>
                <a:gd name="connsiteX1" fmla="*/ 82 w 99170"/>
                <a:gd name="connsiteY1" fmla="*/ 54251 h 102234"/>
                <a:gd name="connsiteX2" fmla="*/ 48830 w 99170"/>
                <a:gd name="connsiteY2" fmla="*/ 0 h 102234"/>
                <a:gd name="connsiteX3" fmla="*/ 99150 w 99170"/>
                <a:gd name="connsiteY3" fmla="*/ 54251 h 102234"/>
                <a:gd name="connsiteX4" fmla="*/ 51975 w 99170"/>
                <a:gd name="connsiteY4" fmla="*/ 102213 h 102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102234">
                  <a:moveTo>
                    <a:pt x="51975" y="102213"/>
                  </a:moveTo>
                  <a:cubicBezTo>
                    <a:pt x="23669" y="102999"/>
                    <a:pt x="1654" y="82556"/>
                    <a:pt x="82" y="54251"/>
                  </a:cubicBezTo>
                  <a:cubicBezTo>
                    <a:pt x="-1491" y="23588"/>
                    <a:pt x="19738" y="0"/>
                    <a:pt x="48830" y="0"/>
                  </a:cubicBezTo>
                  <a:cubicBezTo>
                    <a:pt x="75562" y="0"/>
                    <a:pt x="99150" y="25946"/>
                    <a:pt x="99150" y="54251"/>
                  </a:cubicBezTo>
                  <a:cubicBezTo>
                    <a:pt x="99936" y="80198"/>
                    <a:pt x="78707" y="100640"/>
                    <a:pt x="51975" y="102213"/>
                  </a:cubicBezTo>
                  <a:close/>
                </a:path>
              </a:pathLst>
            </a:custGeom>
            <a:solidFill>
              <a:srgbClr val="000000"/>
            </a:solidFill>
            <a:ln w="783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9A13B9C-B028-3447-78C1-6CCC14D5E711}"/>
                </a:ext>
              </a:extLst>
            </p:cNvPr>
            <p:cNvSpPr/>
            <p:nvPr/>
          </p:nvSpPr>
          <p:spPr>
            <a:xfrm>
              <a:off x="5796369" y="1170040"/>
              <a:ext cx="235579" cy="97961"/>
            </a:xfrm>
            <a:custGeom>
              <a:avLst/>
              <a:gdLst>
                <a:gd name="connsiteX0" fmla="*/ 129981 w 235579"/>
                <a:gd name="connsiteY0" fmla="*/ 97962 h 97961"/>
                <a:gd name="connsiteX1" fmla="*/ 42707 w 235579"/>
                <a:gd name="connsiteY1" fmla="*/ 78306 h 97961"/>
                <a:gd name="connsiteX2" fmla="*/ 5754 w 235579"/>
                <a:gd name="connsiteY2" fmla="*/ 46856 h 97961"/>
                <a:gd name="connsiteX3" fmla="*/ 7326 w 235579"/>
                <a:gd name="connsiteY3" fmla="*/ 12261 h 97961"/>
                <a:gd name="connsiteX4" fmla="*/ 44280 w 235579"/>
                <a:gd name="connsiteY4" fmla="*/ 8329 h 97961"/>
                <a:gd name="connsiteX5" fmla="*/ 49784 w 235579"/>
                <a:gd name="connsiteY5" fmla="*/ 13047 h 97961"/>
                <a:gd name="connsiteX6" fmla="*/ 147279 w 235579"/>
                <a:gd name="connsiteY6" fmla="*/ 37421 h 97961"/>
                <a:gd name="connsiteX7" fmla="*/ 177156 w 235579"/>
                <a:gd name="connsiteY7" fmla="*/ 22482 h 97961"/>
                <a:gd name="connsiteX8" fmla="*/ 192881 w 235579"/>
                <a:gd name="connsiteY8" fmla="*/ 5971 h 97961"/>
                <a:gd name="connsiteX9" fmla="*/ 221186 w 235579"/>
                <a:gd name="connsiteY9" fmla="*/ 3612 h 97961"/>
                <a:gd name="connsiteX10" fmla="*/ 235339 w 235579"/>
                <a:gd name="connsiteY10" fmla="*/ 27986 h 97961"/>
                <a:gd name="connsiteX11" fmla="*/ 226690 w 235579"/>
                <a:gd name="connsiteY11" fmla="*/ 52359 h 97961"/>
                <a:gd name="connsiteX12" fmla="*/ 174798 w 235579"/>
                <a:gd name="connsiteY12" fmla="*/ 87741 h 97961"/>
                <a:gd name="connsiteX13" fmla="*/ 129981 w 235579"/>
                <a:gd name="connsiteY13" fmla="*/ 97962 h 9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579" h="97961">
                  <a:moveTo>
                    <a:pt x="129981" y="97962"/>
                  </a:moveTo>
                  <a:cubicBezTo>
                    <a:pt x="95386" y="96389"/>
                    <a:pt x="67868" y="90886"/>
                    <a:pt x="42707" y="78306"/>
                  </a:cubicBezTo>
                  <a:cubicBezTo>
                    <a:pt x="27769" y="70443"/>
                    <a:pt x="15189" y="60222"/>
                    <a:pt x="5754" y="46856"/>
                  </a:cubicBezTo>
                  <a:cubicBezTo>
                    <a:pt x="-2895" y="35062"/>
                    <a:pt x="-1323" y="21696"/>
                    <a:pt x="7326" y="12261"/>
                  </a:cubicBezTo>
                  <a:cubicBezTo>
                    <a:pt x="18334" y="467"/>
                    <a:pt x="30914" y="-319"/>
                    <a:pt x="44280" y="8329"/>
                  </a:cubicBezTo>
                  <a:cubicBezTo>
                    <a:pt x="46639" y="9902"/>
                    <a:pt x="48211" y="11474"/>
                    <a:pt x="49784" y="13047"/>
                  </a:cubicBezTo>
                  <a:cubicBezTo>
                    <a:pt x="77303" y="42924"/>
                    <a:pt x="111898" y="42924"/>
                    <a:pt x="147279" y="37421"/>
                  </a:cubicBezTo>
                  <a:cubicBezTo>
                    <a:pt x="157500" y="35848"/>
                    <a:pt x="167721" y="28772"/>
                    <a:pt x="177156" y="22482"/>
                  </a:cubicBezTo>
                  <a:cubicBezTo>
                    <a:pt x="183446" y="18551"/>
                    <a:pt x="187378" y="11474"/>
                    <a:pt x="192881" y="5971"/>
                  </a:cubicBezTo>
                  <a:cubicBezTo>
                    <a:pt x="201530" y="-1106"/>
                    <a:pt x="210965" y="-1892"/>
                    <a:pt x="221186" y="3612"/>
                  </a:cubicBezTo>
                  <a:cubicBezTo>
                    <a:pt x="230621" y="9116"/>
                    <a:pt x="236911" y="16978"/>
                    <a:pt x="235339" y="27986"/>
                  </a:cubicBezTo>
                  <a:cubicBezTo>
                    <a:pt x="233766" y="36634"/>
                    <a:pt x="230621" y="45283"/>
                    <a:pt x="226690" y="52359"/>
                  </a:cubicBezTo>
                  <a:cubicBezTo>
                    <a:pt x="214896" y="71229"/>
                    <a:pt x="195240" y="81451"/>
                    <a:pt x="174798" y="87741"/>
                  </a:cubicBezTo>
                  <a:cubicBezTo>
                    <a:pt x="157500" y="94031"/>
                    <a:pt x="140203" y="95603"/>
                    <a:pt x="129981" y="97962"/>
                  </a:cubicBezTo>
                  <a:close/>
                </a:path>
              </a:pathLst>
            </a:custGeom>
            <a:solidFill>
              <a:srgbClr val="000000"/>
            </a:solidFill>
            <a:ln w="783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875BC99-0B67-3502-9464-7C518CA40BB7}"/>
                </a:ext>
              </a:extLst>
            </p:cNvPr>
            <p:cNvSpPr/>
            <p:nvPr/>
          </p:nvSpPr>
          <p:spPr>
            <a:xfrm>
              <a:off x="6089374" y="980829"/>
              <a:ext cx="110591" cy="137661"/>
            </a:xfrm>
            <a:custGeom>
              <a:avLst/>
              <a:gdLst>
                <a:gd name="connsiteX0" fmla="*/ 110591 w 110591"/>
                <a:gd name="connsiteY0" fmla="*/ 70953 h 137661"/>
                <a:gd name="connsiteX1" fmla="*/ 98797 w 110591"/>
                <a:gd name="connsiteY1" fmla="*/ 111052 h 137661"/>
                <a:gd name="connsiteX2" fmla="*/ 25676 w 110591"/>
                <a:gd name="connsiteY2" fmla="*/ 125205 h 137661"/>
                <a:gd name="connsiteX3" fmla="*/ 18600 w 110591"/>
                <a:gd name="connsiteY3" fmla="*/ 17488 h 137661"/>
                <a:gd name="connsiteX4" fmla="*/ 104301 w 110591"/>
                <a:gd name="connsiteY4" fmla="*/ 37931 h 137661"/>
                <a:gd name="connsiteX5" fmla="*/ 110591 w 110591"/>
                <a:gd name="connsiteY5" fmla="*/ 70953 h 13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91" h="137661">
                  <a:moveTo>
                    <a:pt x="110591" y="70953"/>
                  </a:moveTo>
                  <a:cubicBezTo>
                    <a:pt x="107446" y="82747"/>
                    <a:pt x="105874" y="98472"/>
                    <a:pt x="98797" y="111052"/>
                  </a:cubicBezTo>
                  <a:cubicBezTo>
                    <a:pt x="83859" y="140930"/>
                    <a:pt x="52409" y="145647"/>
                    <a:pt x="25676" y="125205"/>
                  </a:cubicBezTo>
                  <a:cubicBezTo>
                    <a:pt x="-8919" y="99258"/>
                    <a:pt x="-5774" y="41862"/>
                    <a:pt x="18600" y="17488"/>
                  </a:cubicBezTo>
                  <a:cubicBezTo>
                    <a:pt x="48477" y="-12389"/>
                    <a:pt x="92507" y="-2954"/>
                    <a:pt x="104301" y="37931"/>
                  </a:cubicBezTo>
                  <a:cubicBezTo>
                    <a:pt x="107446" y="47366"/>
                    <a:pt x="108232" y="57587"/>
                    <a:pt x="110591" y="70953"/>
                  </a:cubicBezTo>
                  <a:close/>
                </a:path>
              </a:pathLst>
            </a:custGeom>
            <a:solidFill>
              <a:srgbClr val="000000"/>
            </a:solidFill>
            <a:ln w="783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54D486-B258-0819-1A74-66AE3B9DFC92}"/>
                </a:ext>
              </a:extLst>
            </p:cNvPr>
            <p:cNvSpPr/>
            <p:nvPr/>
          </p:nvSpPr>
          <p:spPr>
            <a:xfrm>
              <a:off x="5631432" y="981005"/>
              <a:ext cx="111103" cy="134992"/>
            </a:xfrm>
            <a:custGeom>
              <a:avLst/>
              <a:gdLst>
                <a:gd name="connsiteX0" fmla="*/ 74 w 111103"/>
                <a:gd name="connsiteY0" fmla="*/ 66060 h 134992"/>
                <a:gd name="connsiteX1" fmla="*/ 16585 w 111103"/>
                <a:gd name="connsiteY1" fmla="*/ 18099 h 134992"/>
                <a:gd name="connsiteX2" fmla="*/ 83416 w 111103"/>
                <a:gd name="connsiteY2" fmla="*/ 11809 h 134992"/>
                <a:gd name="connsiteX3" fmla="*/ 72409 w 111103"/>
                <a:gd name="connsiteY3" fmla="*/ 130533 h 134992"/>
                <a:gd name="connsiteX4" fmla="*/ 18158 w 111103"/>
                <a:gd name="connsiteY4" fmla="*/ 118739 h 134992"/>
                <a:gd name="connsiteX5" fmla="*/ 74 w 111103"/>
                <a:gd name="connsiteY5" fmla="*/ 66060 h 13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03" h="134992">
                  <a:moveTo>
                    <a:pt x="74" y="66060"/>
                  </a:moveTo>
                  <a:cubicBezTo>
                    <a:pt x="-713" y="48763"/>
                    <a:pt x="4791" y="32251"/>
                    <a:pt x="16585" y="18099"/>
                  </a:cubicBezTo>
                  <a:cubicBezTo>
                    <a:pt x="34669" y="-3130"/>
                    <a:pt x="62188" y="-6275"/>
                    <a:pt x="83416" y="11809"/>
                  </a:cubicBezTo>
                  <a:cubicBezTo>
                    <a:pt x="122729" y="44045"/>
                    <a:pt x="121156" y="110090"/>
                    <a:pt x="72409" y="130533"/>
                  </a:cubicBezTo>
                  <a:cubicBezTo>
                    <a:pt x="51180" y="139181"/>
                    <a:pt x="33883" y="135250"/>
                    <a:pt x="18158" y="118739"/>
                  </a:cubicBezTo>
                  <a:cubicBezTo>
                    <a:pt x="5577" y="105373"/>
                    <a:pt x="74" y="88861"/>
                    <a:pt x="74" y="66060"/>
                  </a:cubicBezTo>
                  <a:close/>
                </a:path>
              </a:pathLst>
            </a:custGeom>
            <a:solidFill>
              <a:srgbClr val="000000"/>
            </a:solidFill>
            <a:ln w="7838" cap="flat">
              <a:noFill/>
              <a:prstDash val="solid"/>
              <a:miter/>
            </a:ln>
          </p:spPr>
          <p:txBody>
            <a:bodyPr rtlCol="0" anchor="ctr"/>
            <a:lstStyle/>
            <a:p>
              <a:endParaRPr lang="en-US"/>
            </a:p>
          </p:txBody>
        </p:sp>
      </p:grpSp>
      <p:pic>
        <p:nvPicPr>
          <p:cNvPr id="15" name="Graphic 14" descr="robot to color">
            <a:extLst>
              <a:ext uri="{FF2B5EF4-FFF2-40B4-BE49-F238E27FC236}">
                <a16:creationId xmlns:a16="http://schemas.microsoft.com/office/drawing/2014/main" id="{E805A50F-B6F1-CDAE-26DC-2FC1A995F9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1731" r="19568"/>
          <a:stretch/>
        </p:blipFill>
        <p:spPr>
          <a:xfrm rot="8593701">
            <a:off x="7234512" y="-86492"/>
            <a:ext cx="2013917" cy="3230933"/>
          </a:xfrm>
          <a:prstGeom prst="rect">
            <a:avLst/>
          </a:prstGeom>
        </p:spPr>
      </p:pic>
      <p:sp>
        <p:nvSpPr>
          <p:cNvPr id="8" name="Title 1">
            <a:extLst>
              <a:ext uri="{FF2B5EF4-FFF2-40B4-BE49-F238E27FC236}">
                <a16:creationId xmlns:a16="http://schemas.microsoft.com/office/drawing/2014/main" id="{A1D6217F-2570-FB04-1454-35371CE3E830}"/>
              </a:ext>
            </a:extLst>
          </p:cNvPr>
          <p:cNvSpPr txBox="1">
            <a:spLocks/>
          </p:cNvSpPr>
          <p:nvPr/>
        </p:nvSpPr>
        <p:spPr>
          <a:xfrm>
            <a:off x="1045334" y="2825247"/>
            <a:ext cx="5253486" cy="2564017"/>
          </a:xfrm>
          <a:prstGeom prst="rect">
            <a:avLst/>
          </a:prstGeom>
        </p:spPr>
        <p:txBody>
          <a:bodyPr vert="horz" lIns="0" tIns="0" rIns="0" bIns="0" rtlCol="0" anchor="t">
            <a:noAutofit/>
          </a:bodyPr>
          <a:lstStyle>
            <a:lvl1pPr algn="ctr" defTabSz="754380" rtl="0" eaLnBrk="1" latinLnBrk="0" hangingPunct="1">
              <a:lnSpc>
                <a:spcPct val="90000"/>
              </a:lnSpc>
              <a:spcBef>
                <a:spcPct val="0"/>
              </a:spcBef>
              <a:buNone/>
              <a:defRPr sz="4000" kern="1200">
                <a:solidFill>
                  <a:schemeClr val="tx1"/>
                </a:solidFill>
                <a:latin typeface="+mj-lt"/>
                <a:ea typeface="+mj-ea"/>
                <a:cs typeface="+mj-cs"/>
              </a:defRPr>
            </a:lvl1pPr>
          </a:lstStyle>
          <a:p>
            <a:pPr algn="l">
              <a:lnSpc>
                <a:spcPct val="75000"/>
              </a:lnSpc>
            </a:pPr>
            <a:r>
              <a:rPr lang="en-US" sz="8000" dirty="0">
                <a:ln w="41275">
                  <a:noFill/>
                </a:ln>
                <a:solidFill>
                  <a:schemeClr val="accent2"/>
                </a:solidFill>
              </a:rPr>
              <a:t>AI Project</a:t>
            </a:r>
          </a:p>
          <a:p>
            <a:pPr algn="l">
              <a:lnSpc>
                <a:spcPct val="75000"/>
              </a:lnSpc>
            </a:pPr>
            <a:r>
              <a:rPr lang="en-US" sz="8000" dirty="0">
                <a:ln w="41275">
                  <a:noFill/>
                </a:ln>
                <a:solidFill>
                  <a:schemeClr val="accent2"/>
                </a:solidFill>
              </a:rPr>
              <a:t>N-</a:t>
            </a:r>
            <a:r>
              <a:rPr lang="en-US" sz="8000" dirty="0" err="1">
                <a:ln w="41275">
                  <a:noFill/>
                </a:ln>
                <a:solidFill>
                  <a:schemeClr val="accent2"/>
                </a:solidFill>
              </a:rPr>
              <a:t>Puzzel</a:t>
            </a:r>
            <a:endParaRPr lang="en-US" sz="8000" dirty="0">
              <a:ln w="41275">
                <a:noFill/>
              </a:ln>
              <a:solidFill>
                <a:schemeClr val="accent2"/>
              </a:solidFill>
            </a:endParaRPr>
          </a:p>
        </p:txBody>
      </p:sp>
      <p:grpSp>
        <p:nvGrpSpPr>
          <p:cNvPr id="13" name="Group 12" descr="Colored robot">
            <a:extLst>
              <a:ext uri="{FF2B5EF4-FFF2-40B4-BE49-F238E27FC236}">
                <a16:creationId xmlns:a16="http://schemas.microsoft.com/office/drawing/2014/main" id="{9D27047D-77D8-65B3-BB62-85FD6549B9CD}"/>
              </a:ext>
            </a:extLst>
          </p:cNvPr>
          <p:cNvGrpSpPr/>
          <p:nvPr/>
        </p:nvGrpSpPr>
        <p:grpSpPr>
          <a:xfrm>
            <a:off x="7087888" y="2812568"/>
            <a:ext cx="2007443" cy="2310759"/>
            <a:chOff x="7087888" y="2812568"/>
            <a:chExt cx="2007443" cy="2310759"/>
          </a:xfrm>
        </p:grpSpPr>
        <p:grpSp>
          <p:nvGrpSpPr>
            <p:cNvPr id="33" name="Graphic 7" descr="colored in robot">
              <a:extLst>
                <a:ext uri="{FF2B5EF4-FFF2-40B4-BE49-F238E27FC236}">
                  <a16:creationId xmlns:a16="http://schemas.microsoft.com/office/drawing/2014/main" id="{7A3A160C-EF55-1B81-39CB-AC9DCDBFAE47}"/>
                </a:ext>
              </a:extLst>
            </p:cNvPr>
            <p:cNvGrpSpPr/>
            <p:nvPr/>
          </p:nvGrpSpPr>
          <p:grpSpPr>
            <a:xfrm rot="21155719">
              <a:off x="7361931" y="3192607"/>
              <a:ext cx="1497461" cy="1253021"/>
              <a:chOff x="7384532" y="3188673"/>
              <a:chExt cx="1497461" cy="1253021"/>
            </a:xfrm>
          </p:grpSpPr>
          <p:sp>
            <p:nvSpPr>
              <p:cNvPr id="34" name="Freeform: Shape 33">
                <a:extLst>
                  <a:ext uri="{FF2B5EF4-FFF2-40B4-BE49-F238E27FC236}">
                    <a16:creationId xmlns:a16="http://schemas.microsoft.com/office/drawing/2014/main" id="{764C326F-EEB6-11D8-6E7A-A041F1C972AE}"/>
                  </a:ext>
                </a:extLst>
              </p:cNvPr>
              <p:cNvSpPr/>
              <p:nvPr/>
            </p:nvSpPr>
            <p:spPr>
              <a:xfrm>
                <a:off x="7549011" y="3243254"/>
                <a:ext cx="1127188" cy="1198440"/>
              </a:xfrm>
              <a:custGeom>
                <a:avLst/>
                <a:gdLst>
                  <a:gd name="connsiteX0" fmla="*/ 0 w 1127188"/>
                  <a:gd name="connsiteY0" fmla="*/ 0 h 1198440"/>
                  <a:gd name="connsiteX1" fmla="*/ 1127189 w 1127188"/>
                  <a:gd name="connsiteY1" fmla="*/ 0 h 1198440"/>
                  <a:gd name="connsiteX2" fmla="*/ 1127189 w 1127188"/>
                  <a:gd name="connsiteY2" fmla="*/ 1198440 h 1198440"/>
                  <a:gd name="connsiteX3" fmla="*/ 0 w 1127188"/>
                  <a:gd name="connsiteY3" fmla="*/ 1198440 h 1198440"/>
                </a:gdLst>
                <a:ahLst/>
                <a:cxnLst>
                  <a:cxn ang="0">
                    <a:pos x="connsiteX0" y="connsiteY0"/>
                  </a:cxn>
                  <a:cxn ang="0">
                    <a:pos x="connsiteX1" y="connsiteY1"/>
                  </a:cxn>
                  <a:cxn ang="0">
                    <a:pos x="connsiteX2" y="connsiteY2"/>
                  </a:cxn>
                  <a:cxn ang="0">
                    <a:pos x="connsiteX3" y="connsiteY3"/>
                  </a:cxn>
                </a:cxnLst>
                <a:rect l="l" t="t" r="r" b="b"/>
                <a:pathLst>
                  <a:path w="1127188" h="1198440">
                    <a:moveTo>
                      <a:pt x="0" y="0"/>
                    </a:moveTo>
                    <a:lnTo>
                      <a:pt x="1127189" y="0"/>
                    </a:lnTo>
                    <a:lnTo>
                      <a:pt x="1127189" y="1198440"/>
                    </a:lnTo>
                    <a:lnTo>
                      <a:pt x="0" y="1198440"/>
                    </a:lnTo>
                    <a:close/>
                  </a:path>
                </a:pathLst>
              </a:custGeom>
              <a:solidFill>
                <a:schemeClr val="accent5">
                  <a:lumMod val="40000"/>
                  <a:lumOff val="60000"/>
                </a:schemeClr>
              </a:solidFill>
              <a:ln w="777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2B4296E-B65E-E253-4265-71EC5D3DF837}"/>
                  </a:ext>
                </a:extLst>
              </p:cNvPr>
              <p:cNvSpPr/>
              <p:nvPr/>
            </p:nvSpPr>
            <p:spPr>
              <a:xfrm>
                <a:off x="7764159" y="3927854"/>
                <a:ext cx="622058" cy="230799"/>
              </a:xfrm>
              <a:custGeom>
                <a:avLst/>
                <a:gdLst>
                  <a:gd name="connsiteX0" fmla="*/ 622058 w 622058"/>
                  <a:gd name="connsiteY0" fmla="*/ 115400 h 230799"/>
                  <a:gd name="connsiteX1" fmla="*/ 311029 w 622058"/>
                  <a:gd name="connsiteY1" fmla="*/ 230799 h 230799"/>
                  <a:gd name="connsiteX2" fmla="*/ 0 w 622058"/>
                  <a:gd name="connsiteY2" fmla="*/ 115400 h 230799"/>
                  <a:gd name="connsiteX3" fmla="*/ 311029 w 622058"/>
                  <a:gd name="connsiteY3" fmla="*/ 0 h 230799"/>
                  <a:gd name="connsiteX4" fmla="*/ 622058 w 622058"/>
                  <a:gd name="connsiteY4" fmla="*/ 115400 h 23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58" h="230799">
                    <a:moveTo>
                      <a:pt x="622058" y="115400"/>
                    </a:moveTo>
                    <a:cubicBezTo>
                      <a:pt x="622058" y="179133"/>
                      <a:pt x="482806" y="230799"/>
                      <a:pt x="311029" y="230799"/>
                    </a:cubicBezTo>
                    <a:cubicBezTo>
                      <a:pt x="139253" y="230799"/>
                      <a:pt x="0" y="179133"/>
                      <a:pt x="0" y="115400"/>
                    </a:cubicBezTo>
                    <a:cubicBezTo>
                      <a:pt x="0" y="51666"/>
                      <a:pt x="139253" y="0"/>
                      <a:pt x="311029" y="0"/>
                    </a:cubicBezTo>
                    <a:cubicBezTo>
                      <a:pt x="482806" y="0"/>
                      <a:pt x="622058" y="51666"/>
                      <a:pt x="622058" y="115400"/>
                    </a:cubicBezTo>
                    <a:close/>
                  </a:path>
                </a:pathLst>
              </a:custGeom>
              <a:solidFill>
                <a:srgbClr val="FFFFFF"/>
              </a:solidFill>
              <a:ln w="777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921161-26FC-9F12-AC99-69F739FD7062}"/>
                  </a:ext>
                </a:extLst>
              </p:cNvPr>
              <p:cNvSpPr/>
              <p:nvPr/>
            </p:nvSpPr>
            <p:spPr>
              <a:xfrm>
                <a:off x="7888882" y="3188673"/>
                <a:ext cx="476287" cy="210526"/>
              </a:xfrm>
              <a:custGeom>
                <a:avLst/>
                <a:gdLst>
                  <a:gd name="connsiteX0" fmla="*/ 0 w 476287"/>
                  <a:gd name="connsiteY0" fmla="*/ 0 h 210526"/>
                  <a:gd name="connsiteX1" fmla="*/ 476288 w 476287"/>
                  <a:gd name="connsiteY1" fmla="*/ 0 h 210526"/>
                  <a:gd name="connsiteX2" fmla="*/ 476288 w 476287"/>
                  <a:gd name="connsiteY2" fmla="*/ 210526 h 210526"/>
                  <a:gd name="connsiteX3" fmla="*/ 0 w 476287"/>
                  <a:gd name="connsiteY3" fmla="*/ 210526 h 210526"/>
                </a:gdLst>
                <a:ahLst/>
                <a:cxnLst>
                  <a:cxn ang="0">
                    <a:pos x="connsiteX0" y="connsiteY0"/>
                  </a:cxn>
                  <a:cxn ang="0">
                    <a:pos x="connsiteX1" y="connsiteY1"/>
                  </a:cxn>
                  <a:cxn ang="0">
                    <a:pos x="connsiteX2" y="connsiteY2"/>
                  </a:cxn>
                  <a:cxn ang="0">
                    <a:pos x="connsiteX3" y="connsiteY3"/>
                  </a:cxn>
                </a:cxnLst>
                <a:rect l="l" t="t" r="r" b="b"/>
                <a:pathLst>
                  <a:path w="476287" h="210526">
                    <a:moveTo>
                      <a:pt x="0" y="0"/>
                    </a:moveTo>
                    <a:lnTo>
                      <a:pt x="476288" y="0"/>
                    </a:lnTo>
                    <a:lnTo>
                      <a:pt x="476288" y="210526"/>
                    </a:lnTo>
                    <a:lnTo>
                      <a:pt x="0" y="210526"/>
                    </a:lnTo>
                    <a:close/>
                  </a:path>
                </a:pathLst>
              </a:custGeom>
              <a:solidFill>
                <a:schemeClr val="accent1"/>
              </a:solidFill>
              <a:ln w="777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4E40444-5E3F-B803-7496-1B68F577920C}"/>
                  </a:ext>
                </a:extLst>
              </p:cNvPr>
              <p:cNvSpPr/>
              <p:nvPr/>
            </p:nvSpPr>
            <p:spPr>
              <a:xfrm>
                <a:off x="7384532" y="3753195"/>
                <a:ext cx="176171" cy="274463"/>
              </a:xfrm>
              <a:custGeom>
                <a:avLst/>
                <a:gdLst>
                  <a:gd name="connsiteX0" fmla="*/ 176172 w 176171"/>
                  <a:gd name="connsiteY0" fmla="*/ 137232 h 274463"/>
                  <a:gd name="connsiteX1" fmla="*/ 88086 w 176171"/>
                  <a:gd name="connsiteY1" fmla="*/ 274464 h 274463"/>
                  <a:gd name="connsiteX2" fmla="*/ 0 w 176171"/>
                  <a:gd name="connsiteY2" fmla="*/ 137232 h 274463"/>
                  <a:gd name="connsiteX3" fmla="*/ 88086 w 176171"/>
                  <a:gd name="connsiteY3" fmla="*/ 0 h 274463"/>
                  <a:gd name="connsiteX4" fmla="*/ 176172 w 176171"/>
                  <a:gd name="connsiteY4" fmla="*/ 137232 h 274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71" h="274463">
                    <a:moveTo>
                      <a:pt x="176172" y="137232"/>
                    </a:moveTo>
                    <a:cubicBezTo>
                      <a:pt x="176172" y="213023"/>
                      <a:pt x="136735" y="274464"/>
                      <a:pt x="88086" y="274464"/>
                    </a:cubicBezTo>
                    <a:cubicBezTo>
                      <a:pt x="39437" y="274464"/>
                      <a:pt x="0" y="213023"/>
                      <a:pt x="0" y="137232"/>
                    </a:cubicBezTo>
                    <a:cubicBezTo>
                      <a:pt x="0" y="61441"/>
                      <a:pt x="39437" y="0"/>
                      <a:pt x="88086" y="0"/>
                    </a:cubicBezTo>
                    <a:cubicBezTo>
                      <a:pt x="136734" y="0"/>
                      <a:pt x="176172" y="61441"/>
                      <a:pt x="176172" y="137232"/>
                    </a:cubicBezTo>
                    <a:close/>
                  </a:path>
                </a:pathLst>
              </a:custGeom>
              <a:solidFill>
                <a:schemeClr val="accent6"/>
              </a:solidFill>
              <a:ln w="777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D552BF6-0537-C478-ADB4-B8717CD21F83}"/>
                  </a:ext>
                </a:extLst>
              </p:cNvPr>
              <p:cNvSpPr/>
              <p:nvPr/>
            </p:nvSpPr>
            <p:spPr>
              <a:xfrm>
                <a:off x="8673081" y="3718887"/>
                <a:ext cx="208911" cy="274463"/>
              </a:xfrm>
              <a:custGeom>
                <a:avLst/>
                <a:gdLst>
                  <a:gd name="connsiteX0" fmla="*/ 208912 w 208911"/>
                  <a:gd name="connsiteY0" fmla="*/ 137232 h 274463"/>
                  <a:gd name="connsiteX1" fmla="*/ 104456 w 208911"/>
                  <a:gd name="connsiteY1" fmla="*/ 274464 h 274463"/>
                  <a:gd name="connsiteX2" fmla="*/ 0 w 208911"/>
                  <a:gd name="connsiteY2" fmla="*/ 137232 h 274463"/>
                  <a:gd name="connsiteX3" fmla="*/ 104456 w 208911"/>
                  <a:gd name="connsiteY3" fmla="*/ 0 h 274463"/>
                  <a:gd name="connsiteX4" fmla="*/ 208912 w 208911"/>
                  <a:gd name="connsiteY4" fmla="*/ 137232 h 274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1" h="274463">
                    <a:moveTo>
                      <a:pt x="208912" y="137232"/>
                    </a:moveTo>
                    <a:cubicBezTo>
                      <a:pt x="208912" y="213023"/>
                      <a:pt x="162145" y="274464"/>
                      <a:pt x="104456" y="274464"/>
                    </a:cubicBezTo>
                    <a:cubicBezTo>
                      <a:pt x="46767" y="274464"/>
                      <a:pt x="0" y="213023"/>
                      <a:pt x="0" y="137232"/>
                    </a:cubicBezTo>
                    <a:cubicBezTo>
                      <a:pt x="0" y="61441"/>
                      <a:pt x="46767" y="0"/>
                      <a:pt x="104456" y="0"/>
                    </a:cubicBezTo>
                    <a:cubicBezTo>
                      <a:pt x="162145" y="0"/>
                      <a:pt x="208912" y="61441"/>
                      <a:pt x="208912" y="137232"/>
                    </a:cubicBezTo>
                    <a:close/>
                  </a:path>
                </a:pathLst>
              </a:custGeom>
              <a:solidFill>
                <a:schemeClr val="accent6"/>
              </a:solidFill>
              <a:ln w="7771" cap="flat">
                <a:noFill/>
                <a:prstDash val="solid"/>
                <a:miter/>
              </a:ln>
            </p:spPr>
            <p:txBody>
              <a:bodyPr rtlCol="0" anchor="ctr"/>
              <a:lstStyle/>
              <a:p>
                <a:endParaRPr lang="en-US"/>
              </a:p>
            </p:txBody>
          </p:sp>
        </p:grpSp>
        <p:grpSp>
          <p:nvGrpSpPr>
            <p:cNvPr id="39" name="Graphic 7" descr="colored in robot">
              <a:extLst>
                <a:ext uri="{FF2B5EF4-FFF2-40B4-BE49-F238E27FC236}">
                  <a16:creationId xmlns:a16="http://schemas.microsoft.com/office/drawing/2014/main" id="{00E9F7D0-5D20-710D-C691-C794F883D289}"/>
                </a:ext>
              </a:extLst>
            </p:cNvPr>
            <p:cNvGrpSpPr/>
            <p:nvPr/>
          </p:nvGrpSpPr>
          <p:grpSpPr>
            <a:xfrm rot="21155719">
              <a:off x="7087888" y="2812568"/>
              <a:ext cx="2007443" cy="2310759"/>
              <a:chOff x="7091468" y="2804937"/>
              <a:chExt cx="2007443" cy="2310759"/>
            </a:xfrm>
            <a:solidFill>
              <a:srgbClr val="000000"/>
            </a:solidFill>
          </p:grpSpPr>
          <p:sp>
            <p:nvSpPr>
              <p:cNvPr id="40" name="Freeform: Shape 39">
                <a:extLst>
                  <a:ext uri="{FF2B5EF4-FFF2-40B4-BE49-F238E27FC236}">
                    <a16:creationId xmlns:a16="http://schemas.microsoft.com/office/drawing/2014/main" id="{2894A887-A102-BD4E-B042-7628113F8677}"/>
                  </a:ext>
                </a:extLst>
              </p:cNvPr>
              <p:cNvSpPr/>
              <p:nvPr/>
            </p:nvSpPr>
            <p:spPr>
              <a:xfrm>
                <a:off x="7091468" y="3052911"/>
                <a:ext cx="2007443" cy="2062785"/>
              </a:xfrm>
              <a:custGeom>
                <a:avLst/>
                <a:gdLst>
                  <a:gd name="connsiteX0" fmla="*/ 1643195 w 2007443"/>
                  <a:gd name="connsiteY0" fmla="*/ 976307 h 2062785"/>
                  <a:gd name="connsiteX1" fmla="*/ 1638518 w 2007443"/>
                  <a:gd name="connsiteY1" fmla="*/ 1013734 h 2062785"/>
                  <a:gd name="connsiteX2" fmla="*/ 1639297 w 2007443"/>
                  <a:gd name="connsiteY2" fmla="*/ 1257009 h 2062785"/>
                  <a:gd name="connsiteX3" fmla="*/ 1473259 w 2007443"/>
                  <a:gd name="connsiteY3" fmla="*/ 1431668 h 2062785"/>
                  <a:gd name="connsiteX4" fmla="*/ 1375819 w 2007443"/>
                  <a:gd name="connsiteY4" fmla="*/ 1433227 h 2062785"/>
                  <a:gd name="connsiteX5" fmla="*/ 1278379 w 2007443"/>
                  <a:gd name="connsiteY5" fmla="*/ 1433227 h 2062785"/>
                  <a:gd name="connsiteX6" fmla="*/ 1262788 w 2007443"/>
                  <a:gd name="connsiteY6" fmla="*/ 1435566 h 2062785"/>
                  <a:gd name="connsiteX7" fmla="*/ 1259670 w 2007443"/>
                  <a:gd name="connsiteY7" fmla="*/ 1450381 h 2062785"/>
                  <a:gd name="connsiteX8" fmla="*/ 1259670 w 2007443"/>
                  <a:gd name="connsiteY8" fmla="*/ 1688198 h 2062785"/>
                  <a:gd name="connsiteX9" fmla="*/ 1420252 w 2007443"/>
                  <a:gd name="connsiteY9" fmla="*/ 1805937 h 2062785"/>
                  <a:gd name="connsiteX10" fmla="*/ 1424929 w 2007443"/>
                  <a:gd name="connsiteY10" fmla="*/ 1782545 h 2062785"/>
                  <a:gd name="connsiteX11" fmla="*/ 1514574 w 2007443"/>
                  <a:gd name="connsiteY11" fmla="*/ 1692876 h 2062785"/>
                  <a:gd name="connsiteX12" fmla="*/ 1615132 w 2007443"/>
                  <a:gd name="connsiteY12" fmla="*/ 1784104 h 2062785"/>
                  <a:gd name="connsiteX13" fmla="*/ 1618250 w 2007443"/>
                  <a:gd name="connsiteY13" fmla="*/ 1865976 h 2062785"/>
                  <a:gd name="connsiteX14" fmla="*/ 1619809 w 2007443"/>
                  <a:gd name="connsiteY14" fmla="*/ 1955644 h 2062785"/>
                  <a:gd name="connsiteX15" fmla="*/ 1609675 w 2007443"/>
                  <a:gd name="connsiteY15" fmla="*/ 2010225 h 2062785"/>
                  <a:gd name="connsiteX16" fmla="*/ 1506779 w 2007443"/>
                  <a:gd name="connsiteY16" fmla="*/ 2060907 h 2062785"/>
                  <a:gd name="connsiteX17" fmla="*/ 1427267 w 2007443"/>
                  <a:gd name="connsiteY17" fmla="*/ 1978256 h 2062785"/>
                  <a:gd name="connsiteX18" fmla="*/ 1425708 w 2007443"/>
                  <a:gd name="connsiteY18" fmla="*/ 1940829 h 2062785"/>
                  <a:gd name="connsiteX19" fmla="*/ 1424149 w 2007443"/>
                  <a:gd name="connsiteY19" fmla="*/ 1905742 h 2062785"/>
                  <a:gd name="connsiteX20" fmla="*/ 1414795 w 2007443"/>
                  <a:gd name="connsiteY20" fmla="*/ 1901063 h 2062785"/>
                  <a:gd name="connsiteX21" fmla="*/ 1396086 w 2007443"/>
                  <a:gd name="connsiteY21" fmla="*/ 1899504 h 2062785"/>
                  <a:gd name="connsiteX22" fmla="*/ 707769 w 2007443"/>
                  <a:gd name="connsiteY22" fmla="*/ 1904182 h 2062785"/>
                  <a:gd name="connsiteX23" fmla="*/ 699973 w 2007443"/>
                  <a:gd name="connsiteY23" fmla="*/ 1908081 h 2062785"/>
                  <a:gd name="connsiteX24" fmla="*/ 697635 w 2007443"/>
                  <a:gd name="connsiteY24" fmla="*/ 1961882 h 2062785"/>
                  <a:gd name="connsiteX25" fmla="*/ 549526 w 2007443"/>
                  <a:gd name="connsiteY25" fmla="*/ 2049991 h 2062785"/>
                  <a:gd name="connsiteX26" fmla="*/ 505873 w 2007443"/>
                  <a:gd name="connsiteY26" fmla="*/ 1980596 h 2062785"/>
                  <a:gd name="connsiteX27" fmla="*/ 505093 w 2007443"/>
                  <a:gd name="connsiteY27" fmla="*/ 1928354 h 2062785"/>
                  <a:gd name="connsiteX28" fmla="*/ 504313 w 2007443"/>
                  <a:gd name="connsiteY28" fmla="*/ 1778646 h 2062785"/>
                  <a:gd name="connsiteX29" fmla="*/ 552644 w 2007443"/>
                  <a:gd name="connsiteY29" fmla="*/ 1700674 h 2062785"/>
                  <a:gd name="connsiteX30" fmla="*/ 688281 w 2007443"/>
                  <a:gd name="connsiteY30" fmla="*/ 1752915 h 2062785"/>
                  <a:gd name="connsiteX31" fmla="*/ 700753 w 2007443"/>
                  <a:gd name="connsiteY31" fmla="*/ 1816853 h 2062785"/>
                  <a:gd name="connsiteX32" fmla="*/ 726477 w 2007443"/>
                  <a:gd name="connsiteY32" fmla="*/ 1795020 h 2062785"/>
                  <a:gd name="connsiteX33" fmla="*/ 754540 w 2007443"/>
                  <a:gd name="connsiteY33" fmla="*/ 1770069 h 2062785"/>
                  <a:gd name="connsiteX34" fmla="*/ 784162 w 2007443"/>
                  <a:gd name="connsiteY34" fmla="*/ 1747457 h 2062785"/>
                  <a:gd name="connsiteX35" fmla="*/ 815343 w 2007443"/>
                  <a:gd name="connsiteY35" fmla="*/ 1727184 h 2062785"/>
                  <a:gd name="connsiteX36" fmla="*/ 845744 w 2007443"/>
                  <a:gd name="connsiteY36" fmla="*/ 1707691 h 2062785"/>
                  <a:gd name="connsiteX37" fmla="*/ 838728 w 2007443"/>
                  <a:gd name="connsiteY37" fmla="*/ 1432447 h 2062785"/>
                  <a:gd name="connsiteX38" fmla="*/ 809886 w 2007443"/>
                  <a:gd name="connsiteY38" fmla="*/ 1430888 h 2062785"/>
                  <a:gd name="connsiteX39" fmla="*/ 581486 w 2007443"/>
                  <a:gd name="connsiteY39" fmla="*/ 1428549 h 2062785"/>
                  <a:gd name="connsiteX40" fmla="*/ 533156 w 2007443"/>
                  <a:gd name="connsiteY40" fmla="*/ 1423091 h 2062785"/>
                  <a:gd name="connsiteX41" fmla="*/ 435716 w 2007443"/>
                  <a:gd name="connsiteY41" fmla="*/ 1339660 h 2062785"/>
                  <a:gd name="connsiteX42" fmla="*/ 419346 w 2007443"/>
                  <a:gd name="connsiteY42" fmla="*/ 1225820 h 2062785"/>
                  <a:gd name="connsiteX43" fmla="*/ 419346 w 2007443"/>
                  <a:gd name="connsiteY43" fmla="*/ 1053500 h 2062785"/>
                  <a:gd name="connsiteX44" fmla="*/ 419346 w 2007443"/>
                  <a:gd name="connsiteY44" fmla="*/ 1019192 h 2062785"/>
                  <a:gd name="connsiteX45" fmla="*/ 390503 w 2007443"/>
                  <a:gd name="connsiteY45" fmla="*/ 1005157 h 2062785"/>
                  <a:gd name="connsiteX46" fmla="*/ 327362 w 2007443"/>
                  <a:gd name="connsiteY46" fmla="*/ 981765 h 2062785"/>
                  <a:gd name="connsiteX47" fmla="*/ 250969 w 2007443"/>
                  <a:gd name="connsiteY47" fmla="*/ 852331 h 2062785"/>
                  <a:gd name="connsiteX48" fmla="*/ 250969 w 2007443"/>
                  <a:gd name="connsiteY48" fmla="*/ 816463 h 2062785"/>
                  <a:gd name="connsiteX49" fmla="*/ 243953 w 2007443"/>
                  <a:gd name="connsiteY49" fmla="*/ 810225 h 2062785"/>
                  <a:gd name="connsiteX50" fmla="*/ 63104 w 2007443"/>
                  <a:gd name="connsiteY50" fmla="*/ 654280 h 2062785"/>
                  <a:gd name="connsiteX51" fmla="*/ 19451 w 2007443"/>
                  <a:gd name="connsiteY51" fmla="*/ 312759 h 2062785"/>
                  <a:gd name="connsiteX52" fmla="*/ 57647 w 2007443"/>
                  <a:gd name="connsiteY52" fmla="*/ 209835 h 2062785"/>
                  <a:gd name="connsiteX53" fmla="*/ 82592 w 2007443"/>
                  <a:gd name="connsiteY53" fmla="*/ 35956 h 2062785"/>
                  <a:gd name="connsiteX54" fmla="*/ 95844 w 2007443"/>
                  <a:gd name="connsiteY54" fmla="*/ 23481 h 2062785"/>
                  <a:gd name="connsiteX55" fmla="*/ 127025 w 2007443"/>
                  <a:gd name="connsiteY55" fmla="*/ 26600 h 2062785"/>
                  <a:gd name="connsiteX56" fmla="*/ 134041 w 2007443"/>
                  <a:gd name="connsiteY56" fmla="*/ 53890 h 2062785"/>
                  <a:gd name="connsiteX57" fmla="*/ 123907 w 2007443"/>
                  <a:gd name="connsiteY57" fmla="*/ 74163 h 2062785"/>
                  <a:gd name="connsiteX58" fmla="*/ 104419 w 2007443"/>
                  <a:gd name="connsiteY58" fmla="*/ 118607 h 2062785"/>
                  <a:gd name="connsiteX59" fmla="*/ 98962 w 2007443"/>
                  <a:gd name="connsiteY59" fmla="*/ 155255 h 2062785"/>
                  <a:gd name="connsiteX60" fmla="*/ 151190 w 2007443"/>
                  <a:gd name="connsiteY60" fmla="*/ 184884 h 2062785"/>
                  <a:gd name="connsiteX61" fmla="*/ 214331 w 2007443"/>
                  <a:gd name="connsiteY61" fmla="*/ 122506 h 2062785"/>
                  <a:gd name="connsiteX62" fmla="*/ 230701 w 2007443"/>
                  <a:gd name="connsiteY62" fmla="*/ 97555 h 2062785"/>
                  <a:gd name="connsiteX63" fmla="*/ 263441 w 2007443"/>
                  <a:gd name="connsiteY63" fmla="*/ 87418 h 2062785"/>
                  <a:gd name="connsiteX64" fmla="*/ 278252 w 2007443"/>
                  <a:gd name="connsiteY64" fmla="*/ 121726 h 2062785"/>
                  <a:gd name="connsiteX65" fmla="*/ 273575 w 2007443"/>
                  <a:gd name="connsiteY65" fmla="*/ 131863 h 2062785"/>
                  <a:gd name="connsiteX66" fmla="*/ 183150 w 2007443"/>
                  <a:gd name="connsiteY66" fmla="*/ 230108 h 2062785"/>
                  <a:gd name="connsiteX67" fmla="*/ 108316 w 2007443"/>
                  <a:gd name="connsiteY67" fmla="*/ 248822 h 2062785"/>
                  <a:gd name="connsiteX68" fmla="*/ 76356 w 2007443"/>
                  <a:gd name="connsiteY68" fmla="*/ 557594 h 2062785"/>
                  <a:gd name="connsiteX69" fmla="*/ 266559 w 2007443"/>
                  <a:gd name="connsiteY69" fmla="*/ 757204 h 2062785"/>
                  <a:gd name="connsiteX70" fmla="*/ 328142 w 2007443"/>
                  <a:gd name="connsiteY70" fmla="*/ 690147 h 2062785"/>
                  <a:gd name="connsiteX71" fmla="*/ 417007 w 2007443"/>
                  <a:gd name="connsiteY71" fmla="*/ 658958 h 2062785"/>
                  <a:gd name="connsiteX72" fmla="*/ 419346 w 2007443"/>
                  <a:gd name="connsiteY72" fmla="*/ 549797 h 2062785"/>
                  <a:gd name="connsiteX73" fmla="*/ 419346 w 2007443"/>
                  <a:gd name="connsiteY73" fmla="*/ 310420 h 2062785"/>
                  <a:gd name="connsiteX74" fmla="*/ 420905 w 2007443"/>
                  <a:gd name="connsiteY74" fmla="*/ 269095 h 2062785"/>
                  <a:gd name="connsiteX75" fmla="*/ 554982 w 2007443"/>
                  <a:gd name="connsiteY75" fmla="*/ 137321 h 2062785"/>
                  <a:gd name="connsiteX76" fmla="*/ 633714 w 2007443"/>
                  <a:gd name="connsiteY76" fmla="*/ 134982 h 2062785"/>
                  <a:gd name="connsiteX77" fmla="*/ 1411677 w 2007443"/>
                  <a:gd name="connsiteY77" fmla="*/ 134982 h 2062785"/>
                  <a:gd name="connsiteX78" fmla="*/ 1519251 w 2007443"/>
                  <a:gd name="connsiteY78" fmla="*/ 145118 h 2062785"/>
                  <a:gd name="connsiteX79" fmla="*/ 1574597 w 2007443"/>
                  <a:gd name="connsiteY79" fmla="*/ 166951 h 2062785"/>
                  <a:gd name="connsiteX80" fmla="*/ 1624486 w 2007443"/>
                  <a:gd name="connsiteY80" fmla="*/ 238685 h 2062785"/>
                  <a:gd name="connsiteX81" fmla="*/ 1633061 w 2007443"/>
                  <a:gd name="connsiteY81" fmla="*/ 335372 h 2062785"/>
                  <a:gd name="connsiteX82" fmla="*/ 1633061 w 2007443"/>
                  <a:gd name="connsiteY82" fmla="*/ 570849 h 2062785"/>
                  <a:gd name="connsiteX83" fmla="*/ 1635400 w 2007443"/>
                  <a:gd name="connsiteY83" fmla="*/ 620752 h 2062785"/>
                  <a:gd name="connsiteX84" fmla="*/ 1679832 w 2007443"/>
                  <a:gd name="connsiteY84" fmla="*/ 630108 h 2062785"/>
                  <a:gd name="connsiteX85" fmla="*/ 1804556 w 2007443"/>
                  <a:gd name="connsiteY85" fmla="*/ 731473 h 2062785"/>
                  <a:gd name="connsiteX86" fmla="*/ 1811571 w 2007443"/>
                  <a:gd name="connsiteY86" fmla="*/ 746288 h 2062785"/>
                  <a:gd name="connsiteX87" fmla="*/ 1843532 w 2007443"/>
                  <a:gd name="connsiteY87" fmla="*/ 727574 h 2062785"/>
                  <a:gd name="connsiteX88" fmla="*/ 1867697 w 2007443"/>
                  <a:gd name="connsiteY88" fmla="*/ 704962 h 2062785"/>
                  <a:gd name="connsiteX89" fmla="*/ 1952665 w 2007443"/>
                  <a:gd name="connsiteY89" fmla="*/ 448432 h 2062785"/>
                  <a:gd name="connsiteX90" fmla="*/ 1910571 w 2007443"/>
                  <a:gd name="connsiteY90" fmla="*/ 259738 h 2062785"/>
                  <a:gd name="connsiteX91" fmla="*/ 1902776 w 2007443"/>
                  <a:gd name="connsiteY91" fmla="*/ 245703 h 2062785"/>
                  <a:gd name="connsiteX92" fmla="*/ 1884847 w 2007443"/>
                  <a:gd name="connsiteY92" fmla="*/ 244143 h 2062785"/>
                  <a:gd name="connsiteX93" fmla="*/ 1833398 w 2007443"/>
                  <a:gd name="connsiteY93" fmla="*/ 224650 h 2062785"/>
                  <a:gd name="connsiteX94" fmla="*/ 1754666 w 2007443"/>
                  <a:gd name="connsiteY94" fmla="*/ 108471 h 2062785"/>
                  <a:gd name="connsiteX95" fmla="*/ 1752328 w 2007443"/>
                  <a:gd name="connsiteY95" fmla="*/ 86639 h 2062785"/>
                  <a:gd name="connsiteX96" fmla="*/ 1771037 w 2007443"/>
                  <a:gd name="connsiteY96" fmla="*/ 61687 h 2062785"/>
                  <a:gd name="connsiteX97" fmla="*/ 1799879 w 2007443"/>
                  <a:gd name="connsiteY97" fmla="*/ 73383 h 2062785"/>
                  <a:gd name="connsiteX98" fmla="*/ 1811571 w 2007443"/>
                  <a:gd name="connsiteY98" fmla="*/ 100674 h 2062785"/>
                  <a:gd name="connsiteX99" fmla="*/ 1855225 w 2007443"/>
                  <a:gd name="connsiteY99" fmla="*/ 169290 h 2062785"/>
                  <a:gd name="connsiteX100" fmla="*/ 1875492 w 2007443"/>
                  <a:gd name="connsiteY100" fmla="*/ 184884 h 2062785"/>
                  <a:gd name="connsiteX101" fmla="*/ 1908232 w 2007443"/>
                  <a:gd name="connsiteY101" fmla="*/ 178646 h 2062785"/>
                  <a:gd name="connsiteX102" fmla="*/ 1919146 w 2007443"/>
                  <a:gd name="connsiteY102" fmla="*/ 143559 h 2062785"/>
                  <a:gd name="connsiteX103" fmla="*/ 1905894 w 2007443"/>
                  <a:gd name="connsiteY103" fmla="*/ 59348 h 2062785"/>
                  <a:gd name="connsiteX104" fmla="*/ 1897319 w 2007443"/>
                  <a:gd name="connsiteY104" fmla="*/ 30498 h 2062785"/>
                  <a:gd name="connsiteX105" fmla="*/ 1910571 w 2007443"/>
                  <a:gd name="connsiteY105" fmla="*/ 2428 h 2062785"/>
                  <a:gd name="connsiteX106" fmla="*/ 1946429 w 2007443"/>
                  <a:gd name="connsiteY106" fmla="*/ 12565 h 2062785"/>
                  <a:gd name="connsiteX107" fmla="*/ 1949547 w 2007443"/>
                  <a:gd name="connsiteY107" fmla="*/ 19582 h 2062785"/>
                  <a:gd name="connsiteX108" fmla="*/ 1973712 w 2007443"/>
                  <a:gd name="connsiteY108" fmla="*/ 147457 h 2062785"/>
                  <a:gd name="connsiteX109" fmla="*/ 1952665 w 2007443"/>
                  <a:gd name="connsiteY109" fmla="*/ 215294 h 2062785"/>
                  <a:gd name="connsiteX110" fmla="*/ 1964358 w 2007443"/>
                  <a:gd name="connsiteY110" fmla="*/ 246483 h 2062785"/>
                  <a:gd name="connsiteX111" fmla="*/ 2007232 w 2007443"/>
                  <a:gd name="connsiteY111" fmla="*/ 480401 h 2062785"/>
                  <a:gd name="connsiteX112" fmla="*/ 1923823 w 2007443"/>
                  <a:gd name="connsiteY112" fmla="*/ 723676 h 2062785"/>
                  <a:gd name="connsiteX113" fmla="*/ 1822485 w 2007443"/>
                  <a:gd name="connsiteY113" fmla="*/ 806327 h 2062785"/>
                  <a:gd name="connsiteX114" fmla="*/ 1795202 w 2007443"/>
                  <a:gd name="connsiteY114" fmla="*/ 893656 h 2062785"/>
                  <a:gd name="connsiteX115" fmla="*/ 1728942 w 2007443"/>
                  <a:gd name="connsiteY115" fmla="*/ 952136 h 2062785"/>
                  <a:gd name="connsiteX116" fmla="*/ 1643195 w 2007443"/>
                  <a:gd name="connsiteY116" fmla="*/ 976307 h 2062785"/>
                  <a:gd name="connsiteX117" fmla="*/ 754540 w 2007443"/>
                  <a:gd name="connsiteY117" fmla="*/ 192682 h 2062785"/>
                  <a:gd name="connsiteX118" fmla="*/ 744406 w 2007443"/>
                  <a:gd name="connsiteY118" fmla="*/ 189563 h 2062785"/>
                  <a:gd name="connsiteX119" fmla="*/ 576030 w 2007443"/>
                  <a:gd name="connsiteY119" fmla="*/ 191122 h 2062785"/>
                  <a:gd name="connsiteX120" fmla="*/ 568234 w 2007443"/>
                  <a:gd name="connsiteY120" fmla="*/ 191902 h 2062785"/>
                  <a:gd name="connsiteX121" fmla="*/ 477810 w 2007443"/>
                  <a:gd name="connsiteY121" fmla="*/ 288588 h 2062785"/>
                  <a:gd name="connsiteX122" fmla="*/ 476251 w 2007443"/>
                  <a:gd name="connsiteY122" fmla="*/ 344728 h 2062785"/>
                  <a:gd name="connsiteX123" fmla="*/ 476251 w 2007443"/>
                  <a:gd name="connsiteY123" fmla="*/ 1245313 h 2062785"/>
                  <a:gd name="connsiteX124" fmla="*/ 484046 w 2007443"/>
                  <a:gd name="connsiteY124" fmla="*/ 1308471 h 2062785"/>
                  <a:gd name="connsiteX125" fmla="*/ 557321 w 2007443"/>
                  <a:gd name="connsiteY125" fmla="*/ 1372409 h 2062785"/>
                  <a:gd name="connsiteX126" fmla="*/ 617344 w 2007443"/>
                  <a:gd name="connsiteY126" fmla="*/ 1375527 h 2062785"/>
                  <a:gd name="connsiteX127" fmla="*/ 901090 w 2007443"/>
                  <a:gd name="connsiteY127" fmla="*/ 1378646 h 2062785"/>
                  <a:gd name="connsiteX128" fmla="*/ 1454551 w 2007443"/>
                  <a:gd name="connsiteY128" fmla="*/ 1378646 h 2062785"/>
                  <a:gd name="connsiteX129" fmla="*/ 1513015 w 2007443"/>
                  <a:gd name="connsiteY129" fmla="*/ 1367730 h 2062785"/>
                  <a:gd name="connsiteX130" fmla="*/ 1583172 w 2007443"/>
                  <a:gd name="connsiteY130" fmla="*/ 1268705 h 2062785"/>
                  <a:gd name="connsiteX131" fmla="*/ 1583172 w 2007443"/>
                  <a:gd name="connsiteY131" fmla="*/ 1253890 h 2062785"/>
                  <a:gd name="connsiteX132" fmla="*/ 1581613 w 2007443"/>
                  <a:gd name="connsiteY132" fmla="*/ 805547 h 2062785"/>
                  <a:gd name="connsiteX133" fmla="*/ 1581613 w 2007443"/>
                  <a:gd name="connsiteY133" fmla="*/ 420362 h 2062785"/>
                  <a:gd name="connsiteX134" fmla="*/ 1577715 w 2007443"/>
                  <a:gd name="connsiteY134" fmla="*/ 274553 h 2062785"/>
                  <a:gd name="connsiteX135" fmla="*/ 1512235 w 2007443"/>
                  <a:gd name="connsiteY135" fmla="*/ 200479 h 2062785"/>
                  <a:gd name="connsiteX136" fmla="*/ 1442078 w 2007443"/>
                  <a:gd name="connsiteY136" fmla="*/ 192682 h 2062785"/>
                  <a:gd name="connsiteX137" fmla="*/ 1337622 w 2007443"/>
                  <a:gd name="connsiteY137" fmla="*/ 191122 h 2062785"/>
                  <a:gd name="connsiteX138" fmla="*/ 1308000 w 2007443"/>
                  <a:gd name="connsiteY138" fmla="*/ 193461 h 2062785"/>
                  <a:gd name="connsiteX139" fmla="*/ 1304882 w 2007443"/>
                  <a:gd name="connsiteY139" fmla="*/ 228549 h 2062785"/>
                  <a:gd name="connsiteX140" fmla="*/ 1296308 w 2007443"/>
                  <a:gd name="connsiteY140" fmla="*/ 287808 h 2062785"/>
                  <a:gd name="connsiteX141" fmla="*/ 1191852 w 2007443"/>
                  <a:gd name="connsiteY141" fmla="*/ 391512 h 2062785"/>
                  <a:gd name="connsiteX142" fmla="*/ 1121695 w 2007443"/>
                  <a:gd name="connsiteY142" fmla="*/ 400869 h 2062785"/>
                  <a:gd name="connsiteX143" fmla="*/ 953318 w 2007443"/>
                  <a:gd name="connsiteY143" fmla="*/ 400869 h 2062785"/>
                  <a:gd name="connsiteX144" fmla="*/ 879263 w 2007443"/>
                  <a:gd name="connsiteY144" fmla="*/ 393071 h 2062785"/>
                  <a:gd name="connsiteX145" fmla="*/ 770910 w 2007443"/>
                  <a:gd name="connsiteY145" fmla="*/ 293266 h 2062785"/>
                  <a:gd name="connsiteX146" fmla="*/ 761556 w 2007443"/>
                  <a:gd name="connsiteY146" fmla="*/ 230888 h 2062785"/>
                  <a:gd name="connsiteX147" fmla="*/ 754540 w 2007443"/>
                  <a:gd name="connsiteY147" fmla="*/ 192682 h 2062785"/>
                  <a:gd name="connsiteX148" fmla="*/ 818461 w 2007443"/>
                  <a:gd name="connsiteY148" fmla="*/ 191122 h 2062785"/>
                  <a:gd name="connsiteX149" fmla="*/ 821579 w 2007443"/>
                  <a:gd name="connsiteY149" fmla="*/ 268315 h 2062785"/>
                  <a:gd name="connsiteX150" fmla="*/ 885500 w 2007443"/>
                  <a:gd name="connsiteY150" fmla="*/ 336931 h 2062785"/>
                  <a:gd name="connsiteX151" fmla="*/ 940846 w 2007443"/>
                  <a:gd name="connsiteY151" fmla="*/ 345508 h 2062785"/>
                  <a:gd name="connsiteX152" fmla="*/ 1127151 w 2007443"/>
                  <a:gd name="connsiteY152" fmla="*/ 345508 h 2062785"/>
                  <a:gd name="connsiteX153" fmla="*/ 1192631 w 2007443"/>
                  <a:gd name="connsiteY153" fmla="*/ 333032 h 2062785"/>
                  <a:gd name="connsiteX154" fmla="*/ 1245639 w 2007443"/>
                  <a:gd name="connsiteY154" fmla="*/ 271434 h 2062785"/>
                  <a:gd name="connsiteX155" fmla="*/ 1252654 w 2007443"/>
                  <a:gd name="connsiteY155" fmla="*/ 212175 h 2062785"/>
                  <a:gd name="connsiteX156" fmla="*/ 1247977 w 2007443"/>
                  <a:gd name="connsiteY156" fmla="*/ 191902 h 2062785"/>
                  <a:gd name="connsiteX157" fmla="*/ 818461 w 2007443"/>
                  <a:gd name="connsiteY157" fmla="*/ 191122 h 2062785"/>
                  <a:gd name="connsiteX158" fmla="*/ 758438 w 2007443"/>
                  <a:gd name="connsiteY158" fmla="*/ 1844143 h 2062785"/>
                  <a:gd name="connsiteX159" fmla="*/ 795855 w 2007443"/>
                  <a:gd name="connsiteY159" fmla="*/ 1846482 h 2062785"/>
                  <a:gd name="connsiteX160" fmla="*/ 1366465 w 2007443"/>
                  <a:gd name="connsiteY160" fmla="*/ 1842584 h 2062785"/>
                  <a:gd name="connsiteX161" fmla="*/ 1369583 w 2007443"/>
                  <a:gd name="connsiteY161" fmla="*/ 1837905 h 2062785"/>
                  <a:gd name="connsiteX162" fmla="*/ 1363347 w 2007443"/>
                  <a:gd name="connsiteY162" fmla="*/ 1826989 h 2062785"/>
                  <a:gd name="connsiteX163" fmla="*/ 1248757 w 2007443"/>
                  <a:gd name="connsiteY163" fmla="*/ 1746677 h 2062785"/>
                  <a:gd name="connsiteX164" fmla="*/ 1039845 w 2007443"/>
                  <a:gd name="connsiteY164" fmla="*/ 1717048 h 2062785"/>
                  <a:gd name="connsiteX165" fmla="*/ 865232 w 2007443"/>
                  <a:gd name="connsiteY165" fmla="*/ 1763831 h 2062785"/>
                  <a:gd name="connsiteX166" fmla="*/ 758438 w 2007443"/>
                  <a:gd name="connsiteY166" fmla="*/ 1844143 h 2062785"/>
                  <a:gd name="connsiteX167" fmla="*/ 908885 w 2007443"/>
                  <a:gd name="connsiteY167" fmla="*/ 1676502 h 2062785"/>
                  <a:gd name="connsiteX168" fmla="*/ 914342 w 2007443"/>
                  <a:gd name="connsiteY168" fmla="*/ 1679621 h 2062785"/>
                  <a:gd name="connsiteX169" fmla="*/ 940066 w 2007443"/>
                  <a:gd name="connsiteY169" fmla="*/ 1675722 h 2062785"/>
                  <a:gd name="connsiteX170" fmla="*/ 1180938 w 2007443"/>
                  <a:gd name="connsiteY170" fmla="*/ 1670264 h 2062785"/>
                  <a:gd name="connsiteX171" fmla="*/ 1203545 w 2007443"/>
                  <a:gd name="connsiteY171" fmla="*/ 1670264 h 2062785"/>
                  <a:gd name="connsiteX172" fmla="*/ 1205104 w 2007443"/>
                  <a:gd name="connsiteY172" fmla="*/ 1575917 h 2062785"/>
                  <a:gd name="connsiteX173" fmla="*/ 1103766 w 2007443"/>
                  <a:gd name="connsiteY173" fmla="*/ 1573578 h 2062785"/>
                  <a:gd name="connsiteX174" fmla="*/ 1006326 w 2007443"/>
                  <a:gd name="connsiteY174" fmla="*/ 1573578 h 2062785"/>
                  <a:gd name="connsiteX175" fmla="*/ 905767 w 2007443"/>
                  <a:gd name="connsiteY175" fmla="*/ 1576697 h 2062785"/>
                  <a:gd name="connsiteX176" fmla="*/ 908885 w 2007443"/>
                  <a:gd name="connsiteY176" fmla="*/ 1676502 h 2062785"/>
                  <a:gd name="connsiteX177" fmla="*/ 1201986 w 2007443"/>
                  <a:gd name="connsiteY177" fmla="*/ 1433227 h 2062785"/>
                  <a:gd name="connsiteX178" fmla="*/ 1101427 w 2007443"/>
                  <a:gd name="connsiteY178" fmla="*/ 1433227 h 2062785"/>
                  <a:gd name="connsiteX179" fmla="*/ 1000869 w 2007443"/>
                  <a:gd name="connsiteY179" fmla="*/ 1432447 h 2062785"/>
                  <a:gd name="connsiteX180" fmla="*/ 902649 w 2007443"/>
                  <a:gd name="connsiteY180" fmla="*/ 1435566 h 2062785"/>
                  <a:gd name="connsiteX181" fmla="*/ 902649 w 2007443"/>
                  <a:gd name="connsiteY181" fmla="*/ 1477672 h 2062785"/>
                  <a:gd name="connsiteX182" fmla="*/ 907326 w 2007443"/>
                  <a:gd name="connsiteY182" fmla="*/ 1519777 h 2062785"/>
                  <a:gd name="connsiteX183" fmla="*/ 1003987 w 2007443"/>
                  <a:gd name="connsiteY183" fmla="*/ 1520557 h 2062785"/>
                  <a:gd name="connsiteX184" fmla="*/ 1104545 w 2007443"/>
                  <a:gd name="connsiteY184" fmla="*/ 1520557 h 2062785"/>
                  <a:gd name="connsiteX185" fmla="*/ 1201986 w 2007443"/>
                  <a:gd name="connsiteY185" fmla="*/ 1517438 h 2062785"/>
                  <a:gd name="connsiteX186" fmla="*/ 1201986 w 2007443"/>
                  <a:gd name="connsiteY186" fmla="*/ 1433227 h 2062785"/>
                  <a:gd name="connsiteX187" fmla="*/ 1643195 w 2007443"/>
                  <a:gd name="connsiteY187" fmla="*/ 917048 h 2062785"/>
                  <a:gd name="connsiteX188" fmla="*/ 1756226 w 2007443"/>
                  <a:gd name="connsiteY188" fmla="*/ 856229 h 2062785"/>
                  <a:gd name="connsiteX189" fmla="*/ 1739856 w 2007443"/>
                  <a:gd name="connsiteY189" fmla="*/ 722896 h 2062785"/>
                  <a:gd name="connsiteX190" fmla="*/ 1687628 w 2007443"/>
                  <a:gd name="connsiteY190" fmla="*/ 688588 h 2062785"/>
                  <a:gd name="connsiteX191" fmla="*/ 1641636 w 2007443"/>
                  <a:gd name="connsiteY191" fmla="*/ 686249 h 2062785"/>
                  <a:gd name="connsiteX192" fmla="*/ 1643195 w 2007443"/>
                  <a:gd name="connsiteY192" fmla="*/ 917048 h 2062785"/>
                  <a:gd name="connsiteX193" fmla="*/ 413109 w 2007443"/>
                  <a:gd name="connsiteY193" fmla="*/ 952915 h 2062785"/>
                  <a:gd name="connsiteX194" fmla="*/ 417007 w 2007443"/>
                  <a:gd name="connsiteY194" fmla="*/ 950576 h 2062785"/>
                  <a:gd name="connsiteX195" fmla="*/ 421684 w 2007443"/>
                  <a:gd name="connsiteY195" fmla="*/ 941219 h 2062785"/>
                  <a:gd name="connsiteX196" fmla="*/ 422464 w 2007443"/>
                  <a:gd name="connsiteY196" fmla="*/ 743949 h 2062785"/>
                  <a:gd name="connsiteX197" fmla="*/ 419346 w 2007443"/>
                  <a:gd name="connsiteY197" fmla="*/ 720557 h 2062785"/>
                  <a:gd name="connsiteX198" fmla="*/ 325023 w 2007443"/>
                  <a:gd name="connsiteY198" fmla="*/ 778256 h 2062785"/>
                  <a:gd name="connsiteX199" fmla="*/ 311772 w 2007443"/>
                  <a:gd name="connsiteY199" fmla="*/ 861687 h 2062785"/>
                  <a:gd name="connsiteX200" fmla="*/ 335937 w 2007443"/>
                  <a:gd name="connsiteY200" fmla="*/ 914709 h 2062785"/>
                  <a:gd name="connsiteX201" fmla="*/ 413109 w 2007443"/>
                  <a:gd name="connsiteY201" fmla="*/ 952915 h 206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2007443" h="2062785">
                    <a:moveTo>
                      <a:pt x="1643195" y="976307"/>
                    </a:moveTo>
                    <a:cubicBezTo>
                      <a:pt x="1636179" y="988783"/>
                      <a:pt x="1638518" y="1002038"/>
                      <a:pt x="1638518" y="1013734"/>
                    </a:cubicBezTo>
                    <a:cubicBezTo>
                      <a:pt x="1638518" y="1094826"/>
                      <a:pt x="1634620" y="1175917"/>
                      <a:pt x="1639297" y="1257009"/>
                    </a:cubicBezTo>
                    <a:cubicBezTo>
                      <a:pt x="1644754" y="1359933"/>
                      <a:pt x="1562904" y="1426989"/>
                      <a:pt x="1473259" y="1431668"/>
                    </a:cubicBezTo>
                    <a:cubicBezTo>
                      <a:pt x="1441299" y="1433227"/>
                      <a:pt x="1408559" y="1432447"/>
                      <a:pt x="1375819" y="1433227"/>
                    </a:cubicBezTo>
                    <a:cubicBezTo>
                      <a:pt x="1343079" y="1434007"/>
                      <a:pt x="1311119" y="1433227"/>
                      <a:pt x="1278379" y="1433227"/>
                    </a:cubicBezTo>
                    <a:cubicBezTo>
                      <a:pt x="1273702" y="1433227"/>
                      <a:pt x="1269024" y="1434787"/>
                      <a:pt x="1262788" y="1435566"/>
                    </a:cubicBezTo>
                    <a:cubicBezTo>
                      <a:pt x="1262009" y="1441024"/>
                      <a:pt x="1259670" y="1445703"/>
                      <a:pt x="1259670" y="1450381"/>
                    </a:cubicBezTo>
                    <a:cubicBezTo>
                      <a:pt x="1259670" y="1529913"/>
                      <a:pt x="1259670" y="1609445"/>
                      <a:pt x="1259670" y="1688198"/>
                    </a:cubicBezTo>
                    <a:cubicBezTo>
                      <a:pt x="1378937" y="1754475"/>
                      <a:pt x="1351654" y="1737321"/>
                      <a:pt x="1420252" y="1805937"/>
                    </a:cubicBezTo>
                    <a:cubicBezTo>
                      <a:pt x="1428826" y="1799699"/>
                      <a:pt x="1424929" y="1790342"/>
                      <a:pt x="1424929" y="1782545"/>
                    </a:cubicBezTo>
                    <a:cubicBezTo>
                      <a:pt x="1427267" y="1729523"/>
                      <a:pt x="1462346" y="1694436"/>
                      <a:pt x="1514574" y="1692876"/>
                    </a:cubicBezTo>
                    <a:cubicBezTo>
                      <a:pt x="1580833" y="1690537"/>
                      <a:pt x="1611235" y="1717048"/>
                      <a:pt x="1615132" y="1784104"/>
                    </a:cubicBezTo>
                    <a:cubicBezTo>
                      <a:pt x="1616691" y="1811395"/>
                      <a:pt x="1617471" y="1838685"/>
                      <a:pt x="1618250" y="1865976"/>
                    </a:cubicBezTo>
                    <a:cubicBezTo>
                      <a:pt x="1619030" y="1895605"/>
                      <a:pt x="1619030" y="1926015"/>
                      <a:pt x="1619809" y="1955644"/>
                    </a:cubicBezTo>
                    <a:cubicBezTo>
                      <a:pt x="1620589" y="1974358"/>
                      <a:pt x="1618250" y="1993071"/>
                      <a:pt x="1609675" y="2010225"/>
                    </a:cubicBezTo>
                    <a:cubicBezTo>
                      <a:pt x="1590187" y="2048432"/>
                      <a:pt x="1551991" y="2067925"/>
                      <a:pt x="1506779" y="2060907"/>
                    </a:cubicBezTo>
                    <a:cubicBezTo>
                      <a:pt x="1464684" y="2054670"/>
                      <a:pt x="1433504" y="2021921"/>
                      <a:pt x="1427267" y="1978256"/>
                    </a:cubicBezTo>
                    <a:cubicBezTo>
                      <a:pt x="1425708" y="1965781"/>
                      <a:pt x="1426488" y="1953305"/>
                      <a:pt x="1425708" y="1940829"/>
                    </a:cubicBezTo>
                    <a:cubicBezTo>
                      <a:pt x="1424929" y="1928354"/>
                      <a:pt x="1424929" y="1916658"/>
                      <a:pt x="1424149" y="1905742"/>
                    </a:cubicBezTo>
                    <a:cubicBezTo>
                      <a:pt x="1419472" y="1903403"/>
                      <a:pt x="1417134" y="1901063"/>
                      <a:pt x="1414795" y="1901063"/>
                    </a:cubicBezTo>
                    <a:cubicBezTo>
                      <a:pt x="1408559" y="1900284"/>
                      <a:pt x="1402323" y="1899504"/>
                      <a:pt x="1396086" y="1899504"/>
                    </a:cubicBezTo>
                    <a:cubicBezTo>
                      <a:pt x="1166907" y="1901063"/>
                      <a:pt x="936948" y="1902623"/>
                      <a:pt x="707769" y="1904182"/>
                    </a:cubicBezTo>
                    <a:cubicBezTo>
                      <a:pt x="705430" y="1904182"/>
                      <a:pt x="703092" y="1906522"/>
                      <a:pt x="699973" y="1908081"/>
                    </a:cubicBezTo>
                    <a:cubicBezTo>
                      <a:pt x="695296" y="1925235"/>
                      <a:pt x="698414" y="1943948"/>
                      <a:pt x="697635" y="1961882"/>
                    </a:cubicBezTo>
                    <a:cubicBezTo>
                      <a:pt x="696855" y="2040634"/>
                      <a:pt x="619683" y="2086639"/>
                      <a:pt x="549526" y="2049991"/>
                    </a:cubicBezTo>
                    <a:cubicBezTo>
                      <a:pt x="521463" y="2035176"/>
                      <a:pt x="508991" y="2010225"/>
                      <a:pt x="505873" y="1980596"/>
                    </a:cubicBezTo>
                    <a:cubicBezTo>
                      <a:pt x="504313" y="1963442"/>
                      <a:pt x="505093" y="1945508"/>
                      <a:pt x="505093" y="1928354"/>
                    </a:cubicBezTo>
                    <a:cubicBezTo>
                      <a:pt x="505093" y="1878451"/>
                      <a:pt x="505093" y="1828549"/>
                      <a:pt x="504313" y="1778646"/>
                    </a:cubicBezTo>
                    <a:cubicBezTo>
                      <a:pt x="504313" y="1742779"/>
                      <a:pt x="521463" y="1717048"/>
                      <a:pt x="552644" y="1700674"/>
                    </a:cubicBezTo>
                    <a:cubicBezTo>
                      <a:pt x="604092" y="1673383"/>
                      <a:pt x="668793" y="1697555"/>
                      <a:pt x="688281" y="1752915"/>
                    </a:cubicBezTo>
                    <a:cubicBezTo>
                      <a:pt x="695296" y="1772408"/>
                      <a:pt x="696855" y="1794241"/>
                      <a:pt x="700753" y="1816853"/>
                    </a:cubicBezTo>
                    <a:cubicBezTo>
                      <a:pt x="712446" y="1814514"/>
                      <a:pt x="717902" y="1802818"/>
                      <a:pt x="726477" y="1795020"/>
                    </a:cubicBezTo>
                    <a:cubicBezTo>
                      <a:pt x="735831" y="1787223"/>
                      <a:pt x="745186" y="1778646"/>
                      <a:pt x="754540" y="1770069"/>
                    </a:cubicBezTo>
                    <a:cubicBezTo>
                      <a:pt x="763894" y="1761492"/>
                      <a:pt x="774028" y="1754475"/>
                      <a:pt x="784162" y="1747457"/>
                    </a:cubicBezTo>
                    <a:cubicBezTo>
                      <a:pt x="794296" y="1740440"/>
                      <a:pt x="805209" y="1733422"/>
                      <a:pt x="815343" y="1727184"/>
                    </a:cubicBezTo>
                    <a:cubicBezTo>
                      <a:pt x="825476" y="1720167"/>
                      <a:pt x="836390" y="1713929"/>
                      <a:pt x="845744" y="1707691"/>
                    </a:cubicBezTo>
                    <a:cubicBezTo>
                      <a:pt x="851980" y="1642974"/>
                      <a:pt x="847303" y="1469095"/>
                      <a:pt x="838728" y="1432447"/>
                    </a:cubicBezTo>
                    <a:cubicBezTo>
                      <a:pt x="829374" y="1431668"/>
                      <a:pt x="820020" y="1430888"/>
                      <a:pt x="809886" y="1430888"/>
                    </a:cubicBezTo>
                    <a:cubicBezTo>
                      <a:pt x="733493" y="1430108"/>
                      <a:pt x="657879" y="1429329"/>
                      <a:pt x="581486" y="1428549"/>
                    </a:cubicBezTo>
                    <a:cubicBezTo>
                      <a:pt x="565116" y="1428549"/>
                      <a:pt x="548746" y="1426989"/>
                      <a:pt x="533156" y="1423091"/>
                    </a:cubicBezTo>
                    <a:cubicBezTo>
                      <a:pt x="486384" y="1412954"/>
                      <a:pt x="452865" y="1385664"/>
                      <a:pt x="435716" y="1339660"/>
                    </a:cubicBezTo>
                    <a:cubicBezTo>
                      <a:pt x="421684" y="1302233"/>
                      <a:pt x="420125" y="1264026"/>
                      <a:pt x="419346" y="1225820"/>
                    </a:cubicBezTo>
                    <a:cubicBezTo>
                      <a:pt x="418566" y="1168120"/>
                      <a:pt x="419346" y="1111200"/>
                      <a:pt x="419346" y="1053500"/>
                    </a:cubicBezTo>
                    <a:cubicBezTo>
                      <a:pt x="419346" y="1041025"/>
                      <a:pt x="419346" y="1028549"/>
                      <a:pt x="419346" y="1019192"/>
                    </a:cubicBezTo>
                    <a:cubicBezTo>
                      <a:pt x="410771" y="1005937"/>
                      <a:pt x="400637" y="1006716"/>
                      <a:pt x="390503" y="1005157"/>
                    </a:cubicBezTo>
                    <a:cubicBezTo>
                      <a:pt x="367897" y="1001258"/>
                      <a:pt x="346850" y="993461"/>
                      <a:pt x="327362" y="981765"/>
                    </a:cubicBezTo>
                    <a:cubicBezTo>
                      <a:pt x="278252" y="952915"/>
                      <a:pt x="254087" y="908471"/>
                      <a:pt x="250969" y="852331"/>
                    </a:cubicBezTo>
                    <a:cubicBezTo>
                      <a:pt x="250189" y="839855"/>
                      <a:pt x="250969" y="827379"/>
                      <a:pt x="250969" y="816463"/>
                    </a:cubicBezTo>
                    <a:cubicBezTo>
                      <a:pt x="247851" y="813344"/>
                      <a:pt x="246292" y="811785"/>
                      <a:pt x="243953" y="810225"/>
                    </a:cubicBezTo>
                    <a:cubicBezTo>
                      <a:pt x="164442" y="780596"/>
                      <a:pt x="106757" y="725235"/>
                      <a:pt x="63104" y="654280"/>
                    </a:cubicBezTo>
                    <a:cubicBezTo>
                      <a:pt x="-3155" y="547457"/>
                      <a:pt x="-16407" y="432837"/>
                      <a:pt x="19451" y="312759"/>
                    </a:cubicBezTo>
                    <a:cubicBezTo>
                      <a:pt x="29585" y="278451"/>
                      <a:pt x="44396" y="244923"/>
                      <a:pt x="57647" y="209835"/>
                    </a:cubicBezTo>
                    <a:cubicBezTo>
                      <a:pt x="26467" y="147457"/>
                      <a:pt x="49073" y="90537"/>
                      <a:pt x="82592" y="35956"/>
                    </a:cubicBezTo>
                    <a:cubicBezTo>
                      <a:pt x="85710" y="30498"/>
                      <a:pt x="90387" y="26600"/>
                      <a:pt x="95844" y="23481"/>
                    </a:cubicBezTo>
                    <a:cubicBezTo>
                      <a:pt x="105198" y="17243"/>
                      <a:pt x="119230" y="19582"/>
                      <a:pt x="127025" y="26600"/>
                    </a:cubicBezTo>
                    <a:cubicBezTo>
                      <a:pt x="134820" y="33617"/>
                      <a:pt x="137938" y="43754"/>
                      <a:pt x="134041" y="53890"/>
                    </a:cubicBezTo>
                    <a:cubicBezTo>
                      <a:pt x="131702" y="60908"/>
                      <a:pt x="127025" y="67145"/>
                      <a:pt x="123907" y="74163"/>
                    </a:cubicBezTo>
                    <a:cubicBezTo>
                      <a:pt x="116891" y="88978"/>
                      <a:pt x="109096" y="103013"/>
                      <a:pt x="104419" y="118607"/>
                    </a:cubicBezTo>
                    <a:cubicBezTo>
                      <a:pt x="100521" y="130303"/>
                      <a:pt x="98183" y="142779"/>
                      <a:pt x="98962" y="155255"/>
                    </a:cubicBezTo>
                    <a:cubicBezTo>
                      <a:pt x="100521" y="185664"/>
                      <a:pt x="124686" y="199699"/>
                      <a:pt x="151190" y="184884"/>
                    </a:cubicBezTo>
                    <a:cubicBezTo>
                      <a:pt x="177694" y="170069"/>
                      <a:pt x="197182" y="147457"/>
                      <a:pt x="214331" y="122506"/>
                    </a:cubicBezTo>
                    <a:cubicBezTo>
                      <a:pt x="219788" y="113929"/>
                      <a:pt x="224465" y="105352"/>
                      <a:pt x="230701" y="97555"/>
                    </a:cubicBezTo>
                    <a:cubicBezTo>
                      <a:pt x="240056" y="85079"/>
                      <a:pt x="252528" y="81960"/>
                      <a:pt x="263441" y="87418"/>
                    </a:cubicBezTo>
                    <a:cubicBezTo>
                      <a:pt x="275914" y="93656"/>
                      <a:pt x="282150" y="107691"/>
                      <a:pt x="278252" y="121726"/>
                    </a:cubicBezTo>
                    <a:cubicBezTo>
                      <a:pt x="277473" y="124845"/>
                      <a:pt x="275914" y="128744"/>
                      <a:pt x="273575" y="131863"/>
                    </a:cubicBezTo>
                    <a:cubicBezTo>
                      <a:pt x="251748" y="171629"/>
                      <a:pt x="222127" y="205157"/>
                      <a:pt x="183150" y="230108"/>
                    </a:cubicBezTo>
                    <a:cubicBezTo>
                      <a:pt x="163662" y="242584"/>
                      <a:pt x="145733" y="246483"/>
                      <a:pt x="108316" y="248822"/>
                    </a:cubicBezTo>
                    <a:cubicBezTo>
                      <a:pt x="59206" y="318218"/>
                      <a:pt x="38159" y="457009"/>
                      <a:pt x="76356" y="557594"/>
                    </a:cubicBezTo>
                    <a:cubicBezTo>
                      <a:pt x="112214" y="653500"/>
                      <a:pt x="191725" y="738490"/>
                      <a:pt x="266559" y="757204"/>
                    </a:cubicBezTo>
                    <a:cubicBezTo>
                      <a:pt x="282929" y="731473"/>
                      <a:pt x="301638" y="707301"/>
                      <a:pt x="328142" y="690147"/>
                    </a:cubicBezTo>
                    <a:cubicBezTo>
                      <a:pt x="354645" y="672993"/>
                      <a:pt x="386606" y="669874"/>
                      <a:pt x="417007" y="658958"/>
                    </a:cubicBezTo>
                    <a:cubicBezTo>
                      <a:pt x="417787" y="621531"/>
                      <a:pt x="419346" y="585664"/>
                      <a:pt x="419346" y="549797"/>
                    </a:cubicBezTo>
                    <a:cubicBezTo>
                      <a:pt x="420125" y="470264"/>
                      <a:pt x="419346" y="389952"/>
                      <a:pt x="419346" y="310420"/>
                    </a:cubicBezTo>
                    <a:cubicBezTo>
                      <a:pt x="419346" y="296385"/>
                      <a:pt x="419346" y="283130"/>
                      <a:pt x="420905" y="269095"/>
                    </a:cubicBezTo>
                    <a:cubicBezTo>
                      <a:pt x="427920" y="194241"/>
                      <a:pt x="480928" y="144338"/>
                      <a:pt x="554982" y="137321"/>
                    </a:cubicBezTo>
                    <a:cubicBezTo>
                      <a:pt x="580707" y="134982"/>
                      <a:pt x="607210" y="134982"/>
                      <a:pt x="633714" y="134982"/>
                    </a:cubicBezTo>
                    <a:cubicBezTo>
                      <a:pt x="893295" y="134982"/>
                      <a:pt x="1152096" y="134982"/>
                      <a:pt x="1411677" y="134982"/>
                    </a:cubicBezTo>
                    <a:cubicBezTo>
                      <a:pt x="1447535" y="134982"/>
                      <a:pt x="1484172" y="134982"/>
                      <a:pt x="1519251" y="145118"/>
                    </a:cubicBezTo>
                    <a:cubicBezTo>
                      <a:pt x="1537959" y="150576"/>
                      <a:pt x="1557447" y="156814"/>
                      <a:pt x="1574597" y="166951"/>
                    </a:cubicBezTo>
                    <a:cubicBezTo>
                      <a:pt x="1601101" y="183325"/>
                      <a:pt x="1617471" y="207496"/>
                      <a:pt x="1624486" y="238685"/>
                    </a:cubicBezTo>
                    <a:cubicBezTo>
                      <a:pt x="1631502" y="270654"/>
                      <a:pt x="1633061" y="302623"/>
                      <a:pt x="1633061" y="335372"/>
                    </a:cubicBezTo>
                    <a:cubicBezTo>
                      <a:pt x="1633061" y="414124"/>
                      <a:pt x="1633061" y="492097"/>
                      <a:pt x="1633061" y="570849"/>
                    </a:cubicBezTo>
                    <a:cubicBezTo>
                      <a:pt x="1633061" y="587223"/>
                      <a:pt x="1634620" y="602818"/>
                      <a:pt x="1635400" y="620752"/>
                    </a:cubicBezTo>
                    <a:cubicBezTo>
                      <a:pt x="1650990" y="623871"/>
                      <a:pt x="1665801" y="627769"/>
                      <a:pt x="1679832" y="630108"/>
                    </a:cubicBezTo>
                    <a:cubicBezTo>
                      <a:pt x="1739076" y="642584"/>
                      <a:pt x="1781950" y="674553"/>
                      <a:pt x="1804556" y="731473"/>
                    </a:cubicBezTo>
                    <a:cubicBezTo>
                      <a:pt x="1806115" y="736151"/>
                      <a:pt x="1808453" y="740050"/>
                      <a:pt x="1811571" y="746288"/>
                    </a:cubicBezTo>
                    <a:cubicBezTo>
                      <a:pt x="1825603" y="744728"/>
                      <a:pt x="1834178" y="734592"/>
                      <a:pt x="1843532" y="727574"/>
                    </a:cubicBezTo>
                    <a:cubicBezTo>
                      <a:pt x="1852107" y="720557"/>
                      <a:pt x="1860682" y="712759"/>
                      <a:pt x="1867697" y="704962"/>
                    </a:cubicBezTo>
                    <a:cubicBezTo>
                      <a:pt x="1931618" y="631668"/>
                      <a:pt x="1955004" y="544338"/>
                      <a:pt x="1952665" y="448432"/>
                    </a:cubicBezTo>
                    <a:cubicBezTo>
                      <a:pt x="1950327" y="382935"/>
                      <a:pt x="1934736" y="320557"/>
                      <a:pt x="1910571" y="259738"/>
                    </a:cubicBezTo>
                    <a:cubicBezTo>
                      <a:pt x="1909012" y="255060"/>
                      <a:pt x="1905894" y="251161"/>
                      <a:pt x="1902776" y="245703"/>
                    </a:cubicBezTo>
                    <a:cubicBezTo>
                      <a:pt x="1896540" y="244923"/>
                      <a:pt x="1891083" y="244143"/>
                      <a:pt x="1884847" y="244143"/>
                    </a:cubicBezTo>
                    <a:cubicBezTo>
                      <a:pt x="1865359" y="244143"/>
                      <a:pt x="1848209" y="236346"/>
                      <a:pt x="1833398" y="224650"/>
                    </a:cubicBezTo>
                    <a:cubicBezTo>
                      <a:pt x="1795202" y="194241"/>
                      <a:pt x="1771037" y="154475"/>
                      <a:pt x="1754666" y="108471"/>
                    </a:cubicBezTo>
                    <a:cubicBezTo>
                      <a:pt x="1752328" y="101453"/>
                      <a:pt x="1752328" y="93656"/>
                      <a:pt x="1752328" y="86639"/>
                    </a:cubicBezTo>
                    <a:cubicBezTo>
                      <a:pt x="1752328" y="73383"/>
                      <a:pt x="1759344" y="64806"/>
                      <a:pt x="1771037" y="61687"/>
                    </a:cubicBezTo>
                    <a:cubicBezTo>
                      <a:pt x="1781950" y="58568"/>
                      <a:pt x="1793643" y="63247"/>
                      <a:pt x="1799879" y="73383"/>
                    </a:cubicBezTo>
                    <a:cubicBezTo>
                      <a:pt x="1804556" y="81960"/>
                      <a:pt x="1807674" y="91317"/>
                      <a:pt x="1811571" y="100674"/>
                    </a:cubicBezTo>
                    <a:cubicBezTo>
                      <a:pt x="1821705" y="126405"/>
                      <a:pt x="1834957" y="150576"/>
                      <a:pt x="1855225" y="169290"/>
                    </a:cubicBezTo>
                    <a:cubicBezTo>
                      <a:pt x="1861461" y="175527"/>
                      <a:pt x="1868477" y="180986"/>
                      <a:pt x="1875492" y="184884"/>
                    </a:cubicBezTo>
                    <a:cubicBezTo>
                      <a:pt x="1887965" y="192682"/>
                      <a:pt x="1898878" y="189563"/>
                      <a:pt x="1908232" y="178646"/>
                    </a:cubicBezTo>
                    <a:cubicBezTo>
                      <a:pt x="1916807" y="168510"/>
                      <a:pt x="1919146" y="156814"/>
                      <a:pt x="1919146" y="143559"/>
                    </a:cubicBezTo>
                    <a:cubicBezTo>
                      <a:pt x="1919925" y="114709"/>
                      <a:pt x="1914468" y="86639"/>
                      <a:pt x="1905894" y="59348"/>
                    </a:cubicBezTo>
                    <a:cubicBezTo>
                      <a:pt x="1902776" y="49991"/>
                      <a:pt x="1898878" y="40635"/>
                      <a:pt x="1897319" y="30498"/>
                    </a:cubicBezTo>
                    <a:cubicBezTo>
                      <a:pt x="1894980" y="18023"/>
                      <a:pt x="1900437" y="6327"/>
                      <a:pt x="1910571" y="2428"/>
                    </a:cubicBezTo>
                    <a:cubicBezTo>
                      <a:pt x="1923823" y="-3030"/>
                      <a:pt x="1939413" y="869"/>
                      <a:pt x="1946429" y="12565"/>
                    </a:cubicBezTo>
                    <a:cubicBezTo>
                      <a:pt x="1947988" y="14904"/>
                      <a:pt x="1948767" y="17243"/>
                      <a:pt x="1949547" y="19582"/>
                    </a:cubicBezTo>
                    <a:cubicBezTo>
                      <a:pt x="1965137" y="60908"/>
                      <a:pt x="1975271" y="103013"/>
                      <a:pt x="1973712" y="147457"/>
                    </a:cubicBezTo>
                    <a:cubicBezTo>
                      <a:pt x="1972933" y="171629"/>
                      <a:pt x="1965137" y="193461"/>
                      <a:pt x="1952665" y="215294"/>
                    </a:cubicBezTo>
                    <a:cubicBezTo>
                      <a:pt x="1956563" y="226210"/>
                      <a:pt x="1960460" y="236346"/>
                      <a:pt x="1964358" y="246483"/>
                    </a:cubicBezTo>
                    <a:cubicBezTo>
                      <a:pt x="1992421" y="322116"/>
                      <a:pt x="2009570" y="399309"/>
                      <a:pt x="2007232" y="480401"/>
                    </a:cubicBezTo>
                    <a:cubicBezTo>
                      <a:pt x="2004113" y="570069"/>
                      <a:pt x="1979169" y="651941"/>
                      <a:pt x="1923823" y="723676"/>
                    </a:cubicBezTo>
                    <a:cubicBezTo>
                      <a:pt x="1896540" y="758763"/>
                      <a:pt x="1864579" y="787613"/>
                      <a:pt x="1822485" y="806327"/>
                    </a:cubicBezTo>
                    <a:cubicBezTo>
                      <a:pt x="1813910" y="835177"/>
                      <a:pt x="1812351" y="867145"/>
                      <a:pt x="1795202" y="893656"/>
                    </a:cubicBezTo>
                    <a:cubicBezTo>
                      <a:pt x="1778832" y="919387"/>
                      <a:pt x="1756226" y="938100"/>
                      <a:pt x="1728942" y="952136"/>
                    </a:cubicBezTo>
                    <a:cubicBezTo>
                      <a:pt x="1703998" y="967730"/>
                      <a:pt x="1673596" y="970849"/>
                      <a:pt x="1643195" y="976307"/>
                    </a:cubicBezTo>
                    <a:close/>
                    <a:moveTo>
                      <a:pt x="754540" y="192682"/>
                    </a:moveTo>
                    <a:cubicBezTo>
                      <a:pt x="751422" y="191902"/>
                      <a:pt x="747524" y="189563"/>
                      <a:pt x="744406" y="189563"/>
                    </a:cubicBezTo>
                    <a:cubicBezTo>
                      <a:pt x="688281" y="189563"/>
                      <a:pt x="632155" y="190342"/>
                      <a:pt x="576030" y="191122"/>
                    </a:cubicBezTo>
                    <a:cubicBezTo>
                      <a:pt x="573691" y="191122"/>
                      <a:pt x="571352" y="191122"/>
                      <a:pt x="568234" y="191902"/>
                    </a:cubicBezTo>
                    <a:cubicBezTo>
                      <a:pt x="513668" y="198140"/>
                      <a:pt x="481707" y="231668"/>
                      <a:pt x="477810" y="288588"/>
                    </a:cubicBezTo>
                    <a:cubicBezTo>
                      <a:pt x="477030" y="307301"/>
                      <a:pt x="476251" y="326015"/>
                      <a:pt x="476251" y="344728"/>
                    </a:cubicBezTo>
                    <a:cubicBezTo>
                      <a:pt x="476251" y="644923"/>
                      <a:pt x="476251" y="945118"/>
                      <a:pt x="476251" y="1245313"/>
                    </a:cubicBezTo>
                    <a:cubicBezTo>
                      <a:pt x="476251" y="1266366"/>
                      <a:pt x="479369" y="1287418"/>
                      <a:pt x="484046" y="1308471"/>
                    </a:cubicBezTo>
                    <a:cubicBezTo>
                      <a:pt x="492621" y="1346678"/>
                      <a:pt x="517565" y="1368510"/>
                      <a:pt x="557321" y="1372409"/>
                    </a:cubicBezTo>
                    <a:cubicBezTo>
                      <a:pt x="576809" y="1374748"/>
                      <a:pt x="597077" y="1374748"/>
                      <a:pt x="617344" y="1375527"/>
                    </a:cubicBezTo>
                    <a:cubicBezTo>
                      <a:pt x="711666" y="1376307"/>
                      <a:pt x="806768" y="1377867"/>
                      <a:pt x="901090" y="1378646"/>
                    </a:cubicBezTo>
                    <a:cubicBezTo>
                      <a:pt x="1085837" y="1379426"/>
                      <a:pt x="1269804" y="1379426"/>
                      <a:pt x="1454551" y="1378646"/>
                    </a:cubicBezTo>
                    <a:cubicBezTo>
                      <a:pt x="1474039" y="1378646"/>
                      <a:pt x="1494306" y="1373968"/>
                      <a:pt x="1513015" y="1367730"/>
                    </a:cubicBezTo>
                    <a:cubicBezTo>
                      <a:pt x="1557447" y="1352136"/>
                      <a:pt x="1582392" y="1315488"/>
                      <a:pt x="1583172" y="1268705"/>
                    </a:cubicBezTo>
                    <a:cubicBezTo>
                      <a:pt x="1583172" y="1264026"/>
                      <a:pt x="1583172" y="1258568"/>
                      <a:pt x="1583172" y="1253890"/>
                    </a:cubicBezTo>
                    <a:cubicBezTo>
                      <a:pt x="1582392" y="1104182"/>
                      <a:pt x="1581613" y="955255"/>
                      <a:pt x="1581613" y="805547"/>
                    </a:cubicBezTo>
                    <a:cubicBezTo>
                      <a:pt x="1581613" y="676892"/>
                      <a:pt x="1581613" y="549017"/>
                      <a:pt x="1581613" y="420362"/>
                    </a:cubicBezTo>
                    <a:cubicBezTo>
                      <a:pt x="1581613" y="372019"/>
                      <a:pt x="1579274" y="323676"/>
                      <a:pt x="1577715" y="274553"/>
                    </a:cubicBezTo>
                    <a:cubicBezTo>
                      <a:pt x="1576935" y="239465"/>
                      <a:pt x="1560566" y="210615"/>
                      <a:pt x="1512235" y="200479"/>
                    </a:cubicBezTo>
                    <a:cubicBezTo>
                      <a:pt x="1489629" y="195800"/>
                      <a:pt x="1465464" y="193461"/>
                      <a:pt x="1442078" y="192682"/>
                    </a:cubicBezTo>
                    <a:cubicBezTo>
                      <a:pt x="1407000" y="191122"/>
                      <a:pt x="1372701" y="191122"/>
                      <a:pt x="1337622" y="191122"/>
                    </a:cubicBezTo>
                    <a:cubicBezTo>
                      <a:pt x="1328268" y="191122"/>
                      <a:pt x="1318134" y="192682"/>
                      <a:pt x="1308000" y="193461"/>
                    </a:cubicBezTo>
                    <a:cubicBezTo>
                      <a:pt x="1307221" y="206717"/>
                      <a:pt x="1306441" y="217633"/>
                      <a:pt x="1304882" y="228549"/>
                    </a:cubicBezTo>
                    <a:cubicBezTo>
                      <a:pt x="1302544" y="248042"/>
                      <a:pt x="1300205" y="268315"/>
                      <a:pt x="1296308" y="287808"/>
                    </a:cubicBezTo>
                    <a:cubicBezTo>
                      <a:pt x="1284615" y="345508"/>
                      <a:pt x="1247977" y="379036"/>
                      <a:pt x="1191852" y="391512"/>
                    </a:cubicBezTo>
                    <a:cubicBezTo>
                      <a:pt x="1169246" y="396970"/>
                      <a:pt x="1145080" y="400089"/>
                      <a:pt x="1121695" y="400869"/>
                    </a:cubicBezTo>
                    <a:cubicBezTo>
                      <a:pt x="1065569" y="402428"/>
                      <a:pt x="1009444" y="402428"/>
                      <a:pt x="953318" y="400869"/>
                    </a:cubicBezTo>
                    <a:cubicBezTo>
                      <a:pt x="928373" y="400089"/>
                      <a:pt x="903429" y="396970"/>
                      <a:pt x="879263" y="393071"/>
                    </a:cubicBezTo>
                    <a:cubicBezTo>
                      <a:pt x="822358" y="382935"/>
                      <a:pt x="784941" y="350186"/>
                      <a:pt x="770910" y="293266"/>
                    </a:cubicBezTo>
                    <a:cubicBezTo>
                      <a:pt x="766233" y="272993"/>
                      <a:pt x="763894" y="251941"/>
                      <a:pt x="761556" y="230888"/>
                    </a:cubicBezTo>
                    <a:cubicBezTo>
                      <a:pt x="760776" y="216853"/>
                      <a:pt x="762335" y="204377"/>
                      <a:pt x="754540" y="192682"/>
                    </a:cubicBezTo>
                    <a:close/>
                    <a:moveTo>
                      <a:pt x="818461" y="191122"/>
                    </a:moveTo>
                    <a:cubicBezTo>
                      <a:pt x="809106" y="219972"/>
                      <a:pt x="817681" y="244143"/>
                      <a:pt x="821579" y="268315"/>
                    </a:cubicBezTo>
                    <a:cubicBezTo>
                      <a:pt x="827036" y="305742"/>
                      <a:pt x="849642" y="328354"/>
                      <a:pt x="885500" y="336931"/>
                    </a:cubicBezTo>
                    <a:cubicBezTo>
                      <a:pt x="903429" y="341609"/>
                      <a:pt x="922137" y="344728"/>
                      <a:pt x="940846" y="345508"/>
                    </a:cubicBezTo>
                    <a:cubicBezTo>
                      <a:pt x="1003207" y="346288"/>
                      <a:pt x="1065569" y="347067"/>
                      <a:pt x="1127151" y="345508"/>
                    </a:cubicBezTo>
                    <a:cubicBezTo>
                      <a:pt x="1148978" y="344728"/>
                      <a:pt x="1171584" y="339270"/>
                      <a:pt x="1192631" y="333032"/>
                    </a:cubicBezTo>
                    <a:cubicBezTo>
                      <a:pt x="1223033" y="324455"/>
                      <a:pt x="1240182" y="301843"/>
                      <a:pt x="1245639" y="271434"/>
                    </a:cubicBezTo>
                    <a:cubicBezTo>
                      <a:pt x="1248757" y="251941"/>
                      <a:pt x="1251095" y="231668"/>
                      <a:pt x="1252654" y="212175"/>
                    </a:cubicBezTo>
                    <a:cubicBezTo>
                      <a:pt x="1253434" y="205157"/>
                      <a:pt x="1249536" y="198140"/>
                      <a:pt x="1247977" y="191902"/>
                    </a:cubicBezTo>
                    <a:cubicBezTo>
                      <a:pt x="1103766" y="191122"/>
                      <a:pt x="962672" y="191122"/>
                      <a:pt x="818461" y="191122"/>
                    </a:cubicBezTo>
                    <a:close/>
                    <a:moveTo>
                      <a:pt x="758438" y="1844143"/>
                    </a:moveTo>
                    <a:cubicBezTo>
                      <a:pt x="776367" y="1844923"/>
                      <a:pt x="786500" y="1846482"/>
                      <a:pt x="795855" y="1846482"/>
                    </a:cubicBezTo>
                    <a:cubicBezTo>
                      <a:pt x="986058" y="1845703"/>
                      <a:pt x="1176261" y="1844143"/>
                      <a:pt x="1366465" y="1842584"/>
                    </a:cubicBezTo>
                    <a:cubicBezTo>
                      <a:pt x="1367244" y="1842584"/>
                      <a:pt x="1368024" y="1841025"/>
                      <a:pt x="1369583" y="1837905"/>
                    </a:cubicBezTo>
                    <a:cubicBezTo>
                      <a:pt x="1368024" y="1834787"/>
                      <a:pt x="1365685" y="1830108"/>
                      <a:pt x="1363347" y="1826989"/>
                    </a:cubicBezTo>
                    <a:cubicBezTo>
                      <a:pt x="1332945" y="1788783"/>
                      <a:pt x="1293190" y="1764611"/>
                      <a:pt x="1248757" y="1746677"/>
                    </a:cubicBezTo>
                    <a:cubicBezTo>
                      <a:pt x="1181718" y="1720167"/>
                      <a:pt x="1111561" y="1714709"/>
                      <a:pt x="1039845" y="1717048"/>
                    </a:cubicBezTo>
                    <a:cubicBezTo>
                      <a:pt x="978263" y="1719387"/>
                      <a:pt x="919019" y="1733422"/>
                      <a:pt x="865232" y="1763831"/>
                    </a:cubicBezTo>
                    <a:cubicBezTo>
                      <a:pt x="828595" y="1784104"/>
                      <a:pt x="793516" y="1807496"/>
                      <a:pt x="758438" y="1844143"/>
                    </a:cubicBezTo>
                    <a:close/>
                    <a:moveTo>
                      <a:pt x="908885" y="1676502"/>
                    </a:moveTo>
                    <a:cubicBezTo>
                      <a:pt x="912003" y="1678061"/>
                      <a:pt x="913562" y="1679621"/>
                      <a:pt x="914342" y="1679621"/>
                    </a:cubicBezTo>
                    <a:cubicBezTo>
                      <a:pt x="922917" y="1678841"/>
                      <a:pt x="931491" y="1678061"/>
                      <a:pt x="940066" y="1675722"/>
                    </a:cubicBezTo>
                    <a:cubicBezTo>
                      <a:pt x="1020357" y="1657009"/>
                      <a:pt x="1100648" y="1657789"/>
                      <a:pt x="1180938" y="1670264"/>
                    </a:cubicBezTo>
                    <a:cubicBezTo>
                      <a:pt x="1187954" y="1671044"/>
                      <a:pt x="1194970" y="1670264"/>
                      <a:pt x="1203545" y="1670264"/>
                    </a:cubicBezTo>
                    <a:cubicBezTo>
                      <a:pt x="1210560" y="1638295"/>
                      <a:pt x="1209781" y="1607886"/>
                      <a:pt x="1205104" y="1575917"/>
                    </a:cubicBezTo>
                    <a:cubicBezTo>
                      <a:pt x="1170805" y="1570459"/>
                      <a:pt x="1136506" y="1574358"/>
                      <a:pt x="1103766" y="1573578"/>
                    </a:cubicBezTo>
                    <a:cubicBezTo>
                      <a:pt x="1071805" y="1572798"/>
                      <a:pt x="1039065" y="1572798"/>
                      <a:pt x="1006326" y="1573578"/>
                    </a:cubicBezTo>
                    <a:cubicBezTo>
                      <a:pt x="973586" y="1574358"/>
                      <a:pt x="940066" y="1569679"/>
                      <a:pt x="905767" y="1576697"/>
                    </a:cubicBezTo>
                    <a:cubicBezTo>
                      <a:pt x="903429" y="1612564"/>
                      <a:pt x="901090" y="1645313"/>
                      <a:pt x="908885" y="1676502"/>
                    </a:cubicBezTo>
                    <a:close/>
                    <a:moveTo>
                      <a:pt x="1201986" y="1433227"/>
                    </a:moveTo>
                    <a:cubicBezTo>
                      <a:pt x="1165348" y="1433227"/>
                      <a:pt x="1133388" y="1433227"/>
                      <a:pt x="1101427" y="1433227"/>
                    </a:cubicBezTo>
                    <a:cubicBezTo>
                      <a:pt x="1067908" y="1433227"/>
                      <a:pt x="1034388" y="1431668"/>
                      <a:pt x="1000869" y="1432447"/>
                    </a:cubicBezTo>
                    <a:cubicBezTo>
                      <a:pt x="968908" y="1433227"/>
                      <a:pt x="936948" y="1429329"/>
                      <a:pt x="902649" y="1435566"/>
                    </a:cubicBezTo>
                    <a:cubicBezTo>
                      <a:pt x="902649" y="1450381"/>
                      <a:pt x="901870" y="1463636"/>
                      <a:pt x="902649" y="1477672"/>
                    </a:cubicBezTo>
                    <a:cubicBezTo>
                      <a:pt x="903429" y="1490927"/>
                      <a:pt x="900311" y="1504962"/>
                      <a:pt x="907326" y="1519777"/>
                    </a:cubicBezTo>
                    <a:cubicBezTo>
                      <a:pt x="940066" y="1521336"/>
                      <a:pt x="972027" y="1520557"/>
                      <a:pt x="1003987" y="1520557"/>
                    </a:cubicBezTo>
                    <a:cubicBezTo>
                      <a:pt x="1037506" y="1520557"/>
                      <a:pt x="1071026" y="1521336"/>
                      <a:pt x="1104545" y="1520557"/>
                    </a:cubicBezTo>
                    <a:cubicBezTo>
                      <a:pt x="1136506" y="1519777"/>
                      <a:pt x="1168466" y="1524455"/>
                      <a:pt x="1201986" y="1517438"/>
                    </a:cubicBezTo>
                    <a:cubicBezTo>
                      <a:pt x="1201986" y="1489368"/>
                      <a:pt x="1201986" y="1463636"/>
                      <a:pt x="1201986" y="1433227"/>
                    </a:cubicBezTo>
                    <a:close/>
                    <a:moveTo>
                      <a:pt x="1643195" y="917048"/>
                    </a:moveTo>
                    <a:cubicBezTo>
                      <a:pt x="1693864" y="917048"/>
                      <a:pt x="1734399" y="900674"/>
                      <a:pt x="1756226" y="856229"/>
                    </a:cubicBezTo>
                    <a:cubicBezTo>
                      <a:pt x="1778832" y="810225"/>
                      <a:pt x="1768698" y="764221"/>
                      <a:pt x="1739856" y="722896"/>
                    </a:cubicBezTo>
                    <a:cubicBezTo>
                      <a:pt x="1727383" y="704962"/>
                      <a:pt x="1708675" y="694826"/>
                      <a:pt x="1687628" y="688588"/>
                    </a:cubicBezTo>
                    <a:cubicBezTo>
                      <a:pt x="1672037" y="683910"/>
                      <a:pt x="1657226" y="679231"/>
                      <a:pt x="1641636" y="686249"/>
                    </a:cubicBezTo>
                    <a:cubicBezTo>
                      <a:pt x="1637738" y="722896"/>
                      <a:pt x="1637738" y="885079"/>
                      <a:pt x="1643195" y="917048"/>
                    </a:cubicBezTo>
                    <a:close/>
                    <a:moveTo>
                      <a:pt x="413109" y="952915"/>
                    </a:moveTo>
                    <a:cubicBezTo>
                      <a:pt x="414668" y="952136"/>
                      <a:pt x="416228" y="951356"/>
                      <a:pt x="417007" y="950576"/>
                    </a:cubicBezTo>
                    <a:cubicBezTo>
                      <a:pt x="418566" y="947457"/>
                      <a:pt x="421684" y="944338"/>
                      <a:pt x="421684" y="941219"/>
                    </a:cubicBezTo>
                    <a:cubicBezTo>
                      <a:pt x="422464" y="875722"/>
                      <a:pt x="422464" y="809446"/>
                      <a:pt x="422464" y="743949"/>
                    </a:cubicBezTo>
                    <a:cubicBezTo>
                      <a:pt x="422464" y="736931"/>
                      <a:pt x="420905" y="729913"/>
                      <a:pt x="419346" y="720557"/>
                    </a:cubicBezTo>
                    <a:cubicBezTo>
                      <a:pt x="376472" y="724455"/>
                      <a:pt x="344511" y="740830"/>
                      <a:pt x="325023" y="778256"/>
                    </a:cubicBezTo>
                    <a:cubicBezTo>
                      <a:pt x="311772" y="804767"/>
                      <a:pt x="309433" y="832837"/>
                      <a:pt x="311772" y="861687"/>
                    </a:cubicBezTo>
                    <a:cubicBezTo>
                      <a:pt x="313331" y="881960"/>
                      <a:pt x="321905" y="899894"/>
                      <a:pt x="335937" y="914709"/>
                    </a:cubicBezTo>
                    <a:cubicBezTo>
                      <a:pt x="356204" y="938100"/>
                      <a:pt x="382708" y="950576"/>
                      <a:pt x="413109" y="952915"/>
                    </a:cubicBezTo>
                    <a:close/>
                  </a:path>
                </a:pathLst>
              </a:custGeom>
              <a:solidFill>
                <a:srgbClr val="000000"/>
              </a:solidFill>
              <a:ln w="7771"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F2D65D03-1E45-FE0A-55B5-F9A3754420B4}"/>
                  </a:ext>
                </a:extLst>
              </p:cNvPr>
              <p:cNvSpPr/>
              <p:nvPr/>
            </p:nvSpPr>
            <p:spPr>
              <a:xfrm>
                <a:off x="7971765" y="2804937"/>
                <a:ext cx="87832" cy="178456"/>
              </a:xfrm>
              <a:custGeom>
                <a:avLst/>
                <a:gdLst>
                  <a:gd name="connsiteX0" fmla="*/ 87833 w 87832"/>
                  <a:gd name="connsiteY0" fmla="*/ 150598 h 178456"/>
                  <a:gd name="connsiteX1" fmla="*/ 69124 w 87832"/>
                  <a:gd name="connsiteY1" fmla="*/ 177108 h 178456"/>
                  <a:gd name="connsiteX2" fmla="*/ 37164 w 87832"/>
                  <a:gd name="connsiteY2" fmla="*/ 164633 h 178456"/>
                  <a:gd name="connsiteX3" fmla="*/ 30148 w 87832"/>
                  <a:gd name="connsiteY3" fmla="*/ 143580 h 178456"/>
                  <a:gd name="connsiteX4" fmla="*/ 5983 w 87832"/>
                  <a:gd name="connsiteY4" fmla="*/ 50013 h 178456"/>
                  <a:gd name="connsiteX5" fmla="*/ 526 w 87832"/>
                  <a:gd name="connsiteY5" fmla="*/ 32079 h 178456"/>
                  <a:gd name="connsiteX6" fmla="*/ 16896 w 87832"/>
                  <a:gd name="connsiteY6" fmla="*/ 2449 h 178456"/>
                  <a:gd name="connsiteX7" fmla="*/ 49636 w 87832"/>
                  <a:gd name="connsiteY7" fmla="*/ 11806 h 178456"/>
                  <a:gd name="connsiteX8" fmla="*/ 55872 w 87832"/>
                  <a:gd name="connsiteY8" fmla="*/ 25061 h 178456"/>
                  <a:gd name="connsiteX9" fmla="*/ 85494 w 87832"/>
                  <a:gd name="connsiteY9" fmla="*/ 140461 h 178456"/>
                  <a:gd name="connsiteX10" fmla="*/ 87833 w 87832"/>
                  <a:gd name="connsiteY10" fmla="*/ 150598 h 1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832" h="178456">
                    <a:moveTo>
                      <a:pt x="87833" y="150598"/>
                    </a:moveTo>
                    <a:cubicBezTo>
                      <a:pt x="87053" y="163073"/>
                      <a:pt x="79258" y="173989"/>
                      <a:pt x="69124" y="177108"/>
                    </a:cubicBezTo>
                    <a:cubicBezTo>
                      <a:pt x="56652" y="181007"/>
                      <a:pt x="43400" y="176329"/>
                      <a:pt x="37164" y="164633"/>
                    </a:cubicBezTo>
                    <a:cubicBezTo>
                      <a:pt x="34046" y="158395"/>
                      <a:pt x="32487" y="150598"/>
                      <a:pt x="30148" y="143580"/>
                    </a:cubicBezTo>
                    <a:cubicBezTo>
                      <a:pt x="22353" y="112391"/>
                      <a:pt x="14558" y="81202"/>
                      <a:pt x="5983" y="50013"/>
                    </a:cubicBezTo>
                    <a:cubicBezTo>
                      <a:pt x="4424" y="43775"/>
                      <a:pt x="1306" y="38317"/>
                      <a:pt x="526" y="32079"/>
                    </a:cubicBezTo>
                    <a:cubicBezTo>
                      <a:pt x="-1812" y="18824"/>
                      <a:pt x="3644" y="7907"/>
                      <a:pt x="16896" y="2449"/>
                    </a:cubicBezTo>
                    <a:cubicBezTo>
                      <a:pt x="28589" y="-3009"/>
                      <a:pt x="42620" y="890"/>
                      <a:pt x="49636" y="11806"/>
                    </a:cubicBezTo>
                    <a:cubicBezTo>
                      <a:pt x="52754" y="15705"/>
                      <a:pt x="54313" y="20383"/>
                      <a:pt x="55872" y="25061"/>
                    </a:cubicBezTo>
                    <a:cubicBezTo>
                      <a:pt x="69124" y="62488"/>
                      <a:pt x="78478" y="101475"/>
                      <a:pt x="85494" y="140461"/>
                    </a:cubicBezTo>
                    <a:cubicBezTo>
                      <a:pt x="86274" y="144360"/>
                      <a:pt x="87053" y="148258"/>
                      <a:pt x="87833" y="150598"/>
                    </a:cubicBezTo>
                    <a:close/>
                  </a:path>
                </a:pathLst>
              </a:custGeom>
              <a:solidFill>
                <a:srgbClr val="000000"/>
              </a:solidFill>
              <a:ln w="777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58698B8-4EE7-2BDA-45E7-12895C41CC7D}"/>
                  </a:ext>
                </a:extLst>
              </p:cNvPr>
              <p:cNvSpPr/>
              <p:nvPr/>
            </p:nvSpPr>
            <p:spPr>
              <a:xfrm>
                <a:off x="7731512" y="2944735"/>
                <a:ext cx="136355" cy="113210"/>
              </a:xfrm>
              <a:custGeom>
                <a:avLst/>
                <a:gdLst>
                  <a:gd name="connsiteX0" fmla="*/ 136323 w 136355"/>
                  <a:gd name="connsiteY0" fmla="*/ 81755 h 113210"/>
                  <a:gd name="connsiteX1" fmla="*/ 108260 w 136355"/>
                  <a:gd name="connsiteY1" fmla="*/ 112944 h 113210"/>
                  <a:gd name="connsiteX2" fmla="*/ 84875 w 136355"/>
                  <a:gd name="connsiteY2" fmla="*/ 103587 h 113210"/>
                  <a:gd name="connsiteX3" fmla="*/ 13159 w 136355"/>
                  <a:gd name="connsiteY3" fmla="*/ 50566 h 113210"/>
                  <a:gd name="connsiteX4" fmla="*/ 5363 w 136355"/>
                  <a:gd name="connsiteY4" fmla="*/ 42768 h 113210"/>
                  <a:gd name="connsiteX5" fmla="*/ 4584 w 136355"/>
                  <a:gd name="connsiteY5" fmla="*/ 11579 h 113210"/>
                  <a:gd name="connsiteX6" fmla="*/ 30308 w 136355"/>
                  <a:gd name="connsiteY6" fmla="*/ 663 h 113210"/>
                  <a:gd name="connsiteX7" fmla="*/ 47458 w 136355"/>
                  <a:gd name="connsiteY7" fmla="*/ 7681 h 113210"/>
                  <a:gd name="connsiteX8" fmla="*/ 125410 w 136355"/>
                  <a:gd name="connsiteY8" fmla="*/ 64601 h 113210"/>
                  <a:gd name="connsiteX9" fmla="*/ 136323 w 136355"/>
                  <a:gd name="connsiteY9" fmla="*/ 81755 h 11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355" h="113210">
                    <a:moveTo>
                      <a:pt x="136323" y="81755"/>
                    </a:moveTo>
                    <a:cubicBezTo>
                      <a:pt x="137103" y="102028"/>
                      <a:pt x="123851" y="115283"/>
                      <a:pt x="108260" y="112944"/>
                    </a:cubicBezTo>
                    <a:cubicBezTo>
                      <a:pt x="99686" y="111384"/>
                      <a:pt x="91111" y="108265"/>
                      <a:pt x="84875" y="103587"/>
                    </a:cubicBezTo>
                    <a:cubicBezTo>
                      <a:pt x="60710" y="86433"/>
                      <a:pt x="36544" y="68499"/>
                      <a:pt x="13159" y="50566"/>
                    </a:cubicBezTo>
                    <a:cubicBezTo>
                      <a:pt x="10041" y="48226"/>
                      <a:pt x="7702" y="45887"/>
                      <a:pt x="5363" y="42768"/>
                    </a:cubicBezTo>
                    <a:cubicBezTo>
                      <a:pt x="-1652" y="34191"/>
                      <a:pt x="-1652" y="20936"/>
                      <a:pt x="4584" y="11579"/>
                    </a:cubicBezTo>
                    <a:cubicBezTo>
                      <a:pt x="10820" y="2223"/>
                      <a:pt x="19395" y="-1676"/>
                      <a:pt x="30308" y="663"/>
                    </a:cubicBezTo>
                    <a:cubicBezTo>
                      <a:pt x="36544" y="1443"/>
                      <a:pt x="42781" y="3782"/>
                      <a:pt x="47458" y="7681"/>
                    </a:cubicBezTo>
                    <a:cubicBezTo>
                      <a:pt x="73961" y="26394"/>
                      <a:pt x="99686" y="45108"/>
                      <a:pt x="125410" y="64601"/>
                    </a:cubicBezTo>
                    <a:cubicBezTo>
                      <a:pt x="130087" y="69279"/>
                      <a:pt x="133985" y="77856"/>
                      <a:pt x="136323" y="81755"/>
                    </a:cubicBezTo>
                    <a:close/>
                  </a:path>
                </a:pathLst>
              </a:custGeom>
              <a:solidFill>
                <a:srgbClr val="000000"/>
              </a:solidFill>
              <a:ln w="777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884EDB5-5804-B917-F750-45FD06898932}"/>
                  </a:ext>
                </a:extLst>
              </p:cNvPr>
              <p:cNvSpPr/>
              <p:nvPr/>
            </p:nvSpPr>
            <p:spPr>
              <a:xfrm>
                <a:off x="8195154" y="2884209"/>
                <a:ext cx="99564" cy="146370"/>
              </a:xfrm>
              <a:custGeom>
                <a:avLst/>
                <a:gdLst>
                  <a:gd name="connsiteX0" fmla="*/ 99080 w 99564"/>
                  <a:gd name="connsiteY0" fmla="*/ 35458 h 146370"/>
                  <a:gd name="connsiteX1" fmla="*/ 95182 w 99564"/>
                  <a:gd name="connsiteY1" fmla="*/ 46374 h 146370"/>
                  <a:gd name="connsiteX2" fmla="*/ 53088 w 99564"/>
                  <a:gd name="connsiteY2" fmla="*/ 129026 h 146370"/>
                  <a:gd name="connsiteX3" fmla="*/ 15671 w 99564"/>
                  <a:gd name="connsiteY3" fmla="*/ 143061 h 146370"/>
                  <a:gd name="connsiteX4" fmla="*/ 860 w 99564"/>
                  <a:gd name="connsiteY4" fmla="*/ 112651 h 146370"/>
                  <a:gd name="connsiteX5" fmla="*/ 6317 w 99564"/>
                  <a:gd name="connsiteY5" fmla="*/ 98616 h 146370"/>
                  <a:gd name="connsiteX6" fmla="*/ 44513 w 99564"/>
                  <a:gd name="connsiteY6" fmla="*/ 22203 h 146370"/>
                  <a:gd name="connsiteX7" fmla="*/ 49970 w 99564"/>
                  <a:gd name="connsiteY7" fmla="*/ 12846 h 146370"/>
                  <a:gd name="connsiteX8" fmla="*/ 82710 w 99564"/>
                  <a:gd name="connsiteY8" fmla="*/ 1930 h 146370"/>
                  <a:gd name="connsiteX9" fmla="*/ 99080 w 99564"/>
                  <a:gd name="connsiteY9" fmla="*/ 35458 h 1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64" h="146370">
                    <a:moveTo>
                      <a:pt x="99080" y="35458"/>
                    </a:moveTo>
                    <a:cubicBezTo>
                      <a:pt x="98300" y="37018"/>
                      <a:pt x="97521" y="42476"/>
                      <a:pt x="95182" y="46374"/>
                    </a:cubicBezTo>
                    <a:cubicBezTo>
                      <a:pt x="81151" y="74445"/>
                      <a:pt x="67899" y="102515"/>
                      <a:pt x="53088" y="129026"/>
                    </a:cubicBezTo>
                    <a:cubicBezTo>
                      <a:pt x="43734" y="146179"/>
                      <a:pt x="29702" y="150078"/>
                      <a:pt x="15671" y="143061"/>
                    </a:cubicBezTo>
                    <a:cubicBezTo>
                      <a:pt x="3199" y="136823"/>
                      <a:pt x="-2258" y="125907"/>
                      <a:pt x="860" y="112651"/>
                    </a:cubicBezTo>
                    <a:cubicBezTo>
                      <a:pt x="2419" y="107973"/>
                      <a:pt x="3978" y="103294"/>
                      <a:pt x="6317" y="98616"/>
                    </a:cubicBezTo>
                    <a:cubicBezTo>
                      <a:pt x="18789" y="72885"/>
                      <a:pt x="32041" y="47934"/>
                      <a:pt x="44513" y="22203"/>
                    </a:cubicBezTo>
                    <a:cubicBezTo>
                      <a:pt x="46072" y="19084"/>
                      <a:pt x="47631" y="15185"/>
                      <a:pt x="49970" y="12846"/>
                    </a:cubicBezTo>
                    <a:cubicBezTo>
                      <a:pt x="57765" y="1150"/>
                      <a:pt x="70237" y="-2748"/>
                      <a:pt x="82710" y="1930"/>
                    </a:cubicBezTo>
                    <a:cubicBezTo>
                      <a:pt x="95182" y="6608"/>
                      <a:pt x="101418" y="17525"/>
                      <a:pt x="99080" y="35458"/>
                    </a:cubicBezTo>
                    <a:close/>
                  </a:path>
                </a:pathLst>
              </a:custGeom>
              <a:solidFill>
                <a:srgbClr val="000000"/>
              </a:solidFill>
              <a:ln w="777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8C5CCC5-EB50-6BD1-0F1C-452497CC2386}"/>
                  </a:ext>
                </a:extLst>
              </p:cNvPr>
              <p:cNvSpPr/>
              <p:nvPr/>
            </p:nvSpPr>
            <p:spPr>
              <a:xfrm>
                <a:off x="7729904" y="3911829"/>
                <a:ext cx="684499" cy="259809"/>
              </a:xfrm>
              <a:custGeom>
                <a:avLst/>
                <a:gdLst>
                  <a:gd name="connsiteX0" fmla="*/ 354638 w 684499"/>
                  <a:gd name="connsiteY0" fmla="*/ 259300 h 259809"/>
                  <a:gd name="connsiteX1" fmla="*/ 120002 w 684499"/>
                  <a:gd name="connsiteY1" fmla="*/ 246045 h 259809"/>
                  <a:gd name="connsiteX2" fmla="*/ 49066 w 684499"/>
                  <a:gd name="connsiteY2" fmla="*/ 222653 h 259809"/>
                  <a:gd name="connsiteX3" fmla="*/ 32696 w 684499"/>
                  <a:gd name="connsiteY3" fmla="*/ 55791 h 259809"/>
                  <a:gd name="connsiteX4" fmla="*/ 84924 w 684499"/>
                  <a:gd name="connsiteY4" fmla="*/ 26941 h 259809"/>
                  <a:gd name="connsiteX5" fmla="*/ 161317 w 684499"/>
                  <a:gd name="connsiteY5" fmla="*/ 9787 h 259809"/>
                  <a:gd name="connsiteX6" fmla="*/ 343725 w 684499"/>
                  <a:gd name="connsiteY6" fmla="*/ 2770 h 259809"/>
                  <a:gd name="connsiteX7" fmla="*/ 425575 w 684499"/>
                  <a:gd name="connsiteY7" fmla="*/ 4329 h 259809"/>
                  <a:gd name="connsiteX8" fmla="*/ 544842 w 684499"/>
                  <a:gd name="connsiteY8" fmla="*/ 12126 h 259809"/>
                  <a:gd name="connsiteX9" fmla="*/ 643061 w 684499"/>
                  <a:gd name="connsiteY9" fmla="*/ 53452 h 259809"/>
                  <a:gd name="connsiteX10" fmla="*/ 646959 w 684499"/>
                  <a:gd name="connsiteY10" fmla="*/ 212516 h 259809"/>
                  <a:gd name="connsiteX11" fmla="*/ 581479 w 684499"/>
                  <a:gd name="connsiteY11" fmla="*/ 246045 h 259809"/>
                  <a:gd name="connsiteX12" fmla="*/ 440386 w 684499"/>
                  <a:gd name="connsiteY12" fmla="*/ 258520 h 259809"/>
                  <a:gd name="connsiteX13" fmla="*/ 354638 w 684499"/>
                  <a:gd name="connsiteY13" fmla="*/ 259300 h 259809"/>
                  <a:gd name="connsiteX14" fmla="*/ 460653 w 684499"/>
                  <a:gd name="connsiteY14" fmla="*/ 62029 h 259809"/>
                  <a:gd name="connsiteX15" fmla="*/ 412323 w 684499"/>
                  <a:gd name="connsiteY15" fmla="*/ 58130 h 259809"/>
                  <a:gd name="connsiteX16" fmla="*/ 364772 w 684499"/>
                  <a:gd name="connsiteY16" fmla="*/ 59690 h 259809"/>
                  <a:gd name="connsiteX17" fmla="*/ 364772 w 684499"/>
                  <a:gd name="connsiteY17" fmla="*/ 199261 h 259809"/>
                  <a:gd name="connsiteX18" fmla="*/ 459094 w 684499"/>
                  <a:gd name="connsiteY18" fmla="*/ 200041 h 259809"/>
                  <a:gd name="connsiteX19" fmla="*/ 461433 w 684499"/>
                  <a:gd name="connsiteY19" fmla="*/ 185226 h 259809"/>
                  <a:gd name="connsiteX20" fmla="*/ 460653 w 684499"/>
                  <a:gd name="connsiteY20" fmla="*/ 62029 h 259809"/>
                  <a:gd name="connsiteX21" fmla="*/ 211986 w 684499"/>
                  <a:gd name="connsiteY21" fmla="*/ 59690 h 259809"/>
                  <a:gd name="connsiteX22" fmla="*/ 212765 w 684499"/>
                  <a:gd name="connsiteY22" fmla="*/ 129086 h 259809"/>
                  <a:gd name="connsiteX23" fmla="*/ 220561 w 684499"/>
                  <a:gd name="connsiteY23" fmla="*/ 200041 h 259809"/>
                  <a:gd name="connsiteX24" fmla="*/ 286820 w 684499"/>
                  <a:gd name="connsiteY24" fmla="*/ 203160 h 259809"/>
                  <a:gd name="connsiteX25" fmla="*/ 307867 w 684499"/>
                  <a:gd name="connsiteY25" fmla="*/ 197702 h 259809"/>
                  <a:gd name="connsiteX26" fmla="*/ 303969 w 684499"/>
                  <a:gd name="connsiteY26" fmla="*/ 58910 h 259809"/>
                  <a:gd name="connsiteX27" fmla="*/ 211986 w 684499"/>
                  <a:gd name="connsiteY27" fmla="*/ 59690 h 259809"/>
                  <a:gd name="connsiteX28" fmla="*/ 520676 w 684499"/>
                  <a:gd name="connsiteY28" fmla="*/ 197702 h 259809"/>
                  <a:gd name="connsiteX29" fmla="*/ 584597 w 684499"/>
                  <a:gd name="connsiteY29" fmla="*/ 189124 h 259809"/>
                  <a:gd name="connsiteX30" fmla="*/ 623573 w 684499"/>
                  <a:gd name="connsiteY30" fmla="*/ 155596 h 259809"/>
                  <a:gd name="connsiteX31" fmla="*/ 620455 w 684499"/>
                  <a:gd name="connsiteY31" fmla="*/ 110372 h 259809"/>
                  <a:gd name="connsiteX32" fmla="*/ 515220 w 684499"/>
                  <a:gd name="connsiteY32" fmla="*/ 65928 h 259809"/>
                  <a:gd name="connsiteX33" fmla="*/ 520676 w 684499"/>
                  <a:gd name="connsiteY33" fmla="*/ 197702 h 259809"/>
                  <a:gd name="connsiteX34" fmla="*/ 158199 w 684499"/>
                  <a:gd name="connsiteY34" fmla="*/ 191464 h 259809"/>
                  <a:gd name="connsiteX35" fmla="*/ 152742 w 684499"/>
                  <a:gd name="connsiteY35" fmla="*/ 69047 h 259809"/>
                  <a:gd name="connsiteX36" fmla="*/ 79467 w 684499"/>
                  <a:gd name="connsiteY36" fmla="*/ 90879 h 259809"/>
                  <a:gd name="connsiteX37" fmla="*/ 81026 w 684499"/>
                  <a:gd name="connsiteY37" fmla="*/ 175869 h 259809"/>
                  <a:gd name="connsiteX38" fmla="*/ 158199 w 684499"/>
                  <a:gd name="connsiteY38" fmla="*/ 191464 h 25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84499" h="259809">
                    <a:moveTo>
                      <a:pt x="354638" y="259300"/>
                    </a:moveTo>
                    <a:cubicBezTo>
                      <a:pt x="275907" y="259300"/>
                      <a:pt x="197954" y="259300"/>
                      <a:pt x="120002" y="246045"/>
                    </a:cubicBezTo>
                    <a:cubicBezTo>
                      <a:pt x="95057" y="242146"/>
                      <a:pt x="72451" y="233569"/>
                      <a:pt x="49066" y="222653"/>
                    </a:cubicBezTo>
                    <a:cubicBezTo>
                      <a:pt x="-8619" y="193803"/>
                      <a:pt x="-17194" y="95557"/>
                      <a:pt x="32696" y="55791"/>
                    </a:cubicBezTo>
                    <a:cubicBezTo>
                      <a:pt x="48286" y="43316"/>
                      <a:pt x="65436" y="32399"/>
                      <a:pt x="84924" y="26941"/>
                    </a:cubicBezTo>
                    <a:cubicBezTo>
                      <a:pt x="109868" y="19924"/>
                      <a:pt x="135593" y="12906"/>
                      <a:pt x="161317" y="9787"/>
                    </a:cubicBezTo>
                    <a:cubicBezTo>
                      <a:pt x="222120" y="3549"/>
                      <a:pt x="282143" y="-4248"/>
                      <a:pt x="343725" y="2770"/>
                    </a:cubicBezTo>
                    <a:cubicBezTo>
                      <a:pt x="371008" y="5889"/>
                      <a:pt x="398291" y="5109"/>
                      <a:pt x="425575" y="4329"/>
                    </a:cubicBezTo>
                    <a:cubicBezTo>
                      <a:pt x="465330" y="3549"/>
                      <a:pt x="505086" y="6668"/>
                      <a:pt x="544842" y="12126"/>
                    </a:cubicBezTo>
                    <a:cubicBezTo>
                      <a:pt x="581479" y="16805"/>
                      <a:pt x="614999" y="29280"/>
                      <a:pt x="643061" y="53452"/>
                    </a:cubicBezTo>
                    <a:cubicBezTo>
                      <a:pt x="696848" y="99456"/>
                      <a:pt x="698407" y="164173"/>
                      <a:pt x="646959" y="212516"/>
                    </a:cubicBezTo>
                    <a:cubicBezTo>
                      <a:pt x="628250" y="229670"/>
                      <a:pt x="607203" y="243705"/>
                      <a:pt x="581479" y="246045"/>
                    </a:cubicBezTo>
                    <a:cubicBezTo>
                      <a:pt x="534708" y="250723"/>
                      <a:pt x="487157" y="255401"/>
                      <a:pt x="440386" y="258520"/>
                    </a:cubicBezTo>
                    <a:cubicBezTo>
                      <a:pt x="412323" y="260859"/>
                      <a:pt x="383481" y="259300"/>
                      <a:pt x="354638" y="259300"/>
                    </a:cubicBezTo>
                    <a:close/>
                    <a:moveTo>
                      <a:pt x="460653" y="62029"/>
                    </a:moveTo>
                    <a:cubicBezTo>
                      <a:pt x="441945" y="60470"/>
                      <a:pt x="427134" y="58130"/>
                      <a:pt x="412323" y="58130"/>
                    </a:cubicBezTo>
                    <a:cubicBezTo>
                      <a:pt x="396732" y="57351"/>
                      <a:pt x="380363" y="56571"/>
                      <a:pt x="364772" y="59690"/>
                    </a:cubicBezTo>
                    <a:cubicBezTo>
                      <a:pt x="364772" y="107253"/>
                      <a:pt x="364772" y="152477"/>
                      <a:pt x="364772" y="199261"/>
                    </a:cubicBezTo>
                    <a:cubicBezTo>
                      <a:pt x="396732" y="207838"/>
                      <a:pt x="427913" y="203160"/>
                      <a:pt x="459094" y="200041"/>
                    </a:cubicBezTo>
                    <a:cubicBezTo>
                      <a:pt x="459874" y="194583"/>
                      <a:pt x="461433" y="189904"/>
                      <a:pt x="461433" y="185226"/>
                    </a:cubicBezTo>
                    <a:cubicBezTo>
                      <a:pt x="460653" y="145460"/>
                      <a:pt x="460653" y="105694"/>
                      <a:pt x="460653" y="62029"/>
                    </a:cubicBezTo>
                    <a:close/>
                    <a:moveTo>
                      <a:pt x="211986" y="59690"/>
                    </a:moveTo>
                    <a:cubicBezTo>
                      <a:pt x="211986" y="85421"/>
                      <a:pt x="210427" y="107253"/>
                      <a:pt x="212765" y="129086"/>
                    </a:cubicBezTo>
                    <a:cubicBezTo>
                      <a:pt x="214324" y="151698"/>
                      <a:pt x="208868" y="175869"/>
                      <a:pt x="220561" y="200041"/>
                    </a:cubicBezTo>
                    <a:cubicBezTo>
                      <a:pt x="242387" y="200820"/>
                      <a:pt x="264993" y="202380"/>
                      <a:pt x="286820" y="203160"/>
                    </a:cubicBezTo>
                    <a:cubicBezTo>
                      <a:pt x="293836" y="203160"/>
                      <a:pt x="300072" y="200041"/>
                      <a:pt x="307867" y="197702"/>
                    </a:cubicBezTo>
                    <a:cubicBezTo>
                      <a:pt x="306308" y="150138"/>
                      <a:pt x="311765" y="104914"/>
                      <a:pt x="303969" y="58910"/>
                    </a:cubicBezTo>
                    <a:cubicBezTo>
                      <a:pt x="272789" y="55011"/>
                      <a:pt x="244726" y="56571"/>
                      <a:pt x="211986" y="59690"/>
                    </a:cubicBezTo>
                    <a:close/>
                    <a:moveTo>
                      <a:pt x="520676" y="197702"/>
                    </a:moveTo>
                    <a:cubicBezTo>
                      <a:pt x="543283" y="199261"/>
                      <a:pt x="564330" y="196142"/>
                      <a:pt x="584597" y="189124"/>
                    </a:cubicBezTo>
                    <a:cubicBezTo>
                      <a:pt x="601747" y="183666"/>
                      <a:pt x="614219" y="171191"/>
                      <a:pt x="623573" y="155596"/>
                    </a:cubicBezTo>
                    <a:cubicBezTo>
                      <a:pt x="633707" y="139222"/>
                      <a:pt x="632148" y="125967"/>
                      <a:pt x="620455" y="110372"/>
                    </a:cubicBezTo>
                    <a:cubicBezTo>
                      <a:pt x="593951" y="77624"/>
                      <a:pt x="558873" y="66707"/>
                      <a:pt x="515220" y="65928"/>
                    </a:cubicBezTo>
                    <a:cubicBezTo>
                      <a:pt x="514440" y="109592"/>
                      <a:pt x="512102" y="150918"/>
                      <a:pt x="520676" y="197702"/>
                    </a:cubicBezTo>
                    <a:close/>
                    <a:moveTo>
                      <a:pt x="158199" y="191464"/>
                    </a:moveTo>
                    <a:cubicBezTo>
                      <a:pt x="161317" y="149358"/>
                      <a:pt x="155081" y="109592"/>
                      <a:pt x="152742" y="69047"/>
                    </a:cubicBezTo>
                    <a:cubicBezTo>
                      <a:pt x="124679" y="69826"/>
                      <a:pt x="101294" y="78403"/>
                      <a:pt x="79467" y="90879"/>
                    </a:cubicBezTo>
                    <a:cubicBezTo>
                      <a:pt x="45168" y="111152"/>
                      <a:pt x="45948" y="156376"/>
                      <a:pt x="81026" y="175869"/>
                    </a:cubicBezTo>
                    <a:cubicBezTo>
                      <a:pt x="103632" y="189124"/>
                      <a:pt x="129356" y="194583"/>
                      <a:pt x="158199" y="191464"/>
                    </a:cubicBezTo>
                    <a:close/>
                  </a:path>
                </a:pathLst>
              </a:custGeom>
              <a:solidFill>
                <a:srgbClr val="000000"/>
              </a:solidFill>
              <a:ln w="777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9C67803-4A82-A146-A79F-804A29C5ADA2}"/>
                  </a:ext>
                </a:extLst>
              </p:cNvPr>
              <p:cNvSpPr/>
              <p:nvPr/>
            </p:nvSpPr>
            <p:spPr>
              <a:xfrm>
                <a:off x="8310559" y="3687540"/>
                <a:ext cx="109177" cy="134771"/>
              </a:xfrm>
              <a:custGeom>
                <a:avLst/>
                <a:gdLst>
                  <a:gd name="connsiteX0" fmla="*/ 109178 w 109177"/>
                  <a:gd name="connsiteY0" fmla="*/ 72672 h 134771"/>
                  <a:gd name="connsiteX1" fmla="*/ 98264 w 109177"/>
                  <a:gd name="connsiteY1" fmla="*/ 108540 h 134771"/>
                  <a:gd name="connsiteX2" fmla="*/ 35123 w 109177"/>
                  <a:gd name="connsiteY2" fmla="*/ 129592 h 134771"/>
                  <a:gd name="connsiteX3" fmla="*/ 45 w 109177"/>
                  <a:gd name="connsiteY3" fmla="*/ 64875 h 134771"/>
                  <a:gd name="connsiteX4" fmla="*/ 36682 w 109177"/>
                  <a:gd name="connsiteY4" fmla="*/ 4836 h 134771"/>
                  <a:gd name="connsiteX5" fmla="*/ 102162 w 109177"/>
                  <a:gd name="connsiteY5" fmla="*/ 32906 h 134771"/>
                  <a:gd name="connsiteX6" fmla="*/ 109178 w 109177"/>
                  <a:gd name="connsiteY6" fmla="*/ 72672 h 13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7" h="134771">
                    <a:moveTo>
                      <a:pt x="109178" y="72672"/>
                    </a:moveTo>
                    <a:cubicBezTo>
                      <a:pt x="106059" y="82809"/>
                      <a:pt x="104500" y="96844"/>
                      <a:pt x="98264" y="108540"/>
                    </a:cubicBezTo>
                    <a:cubicBezTo>
                      <a:pt x="86571" y="132711"/>
                      <a:pt x="59288" y="141288"/>
                      <a:pt x="35123" y="129592"/>
                    </a:cubicBezTo>
                    <a:cubicBezTo>
                      <a:pt x="8619" y="116337"/>
                      <a:pt x="-735" y="92165"/>
                      <a:pt x="45" y="64875"/>
                    </a:cubicBezTo>
                    <a:cubicBezTo>
                      <a:pt x="824" y="39144"/>
                      <a:pt x="10178" y="16532"/>
                      <a:pt x="36682" y="4836"/>
                    </a:cubicBezTo>
                    <a:cubicBezTo>
                      <a:pt x="63965" y="-7640"/>
                      <a:pt x="93587" y="4836"/>
                      <a:pt x="102162" y="32906"/>
                    </a:cubicBezTo>
                    <a:cubicBezTo>
                      <a:pt x="106059" y="44602"/>
                      <a:pt x="106839" y="57078"/>
                      <a:pt x="109178" y="72672"/>
                    </a:cubicBezTo>
                    <a:close/>
                  </a:path>
                </a:pathLst>
              </a:custGeom>
              <a:solidFill>
                <a:srgbClr val="000000"/>
              </a:solidFill>
              <a:ln w="777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094BA12-A14C-36AE-703F-79C449C4ECD2}"/>
                  </a:ext>
                </a:extLst>
              </p:cNvPr>
              <p:cNvSpPr/>
              <p:nvPr/>
            </p:nvSpPr>
            <p:spPr>
              <a:xfrm>
                <a:off x="7735316" y="3685812"/>
                <a:ext cx="110533" cy="134530"/>
              </a:xfrm>
              <a:custGeom>
                <a:avLst/>
                <a:gdLst>
                  <a:gd name="connsiteX0" fmla="*/ 0 w 110533"/>
                  <a:gd name="connsiteY0" fmla="*/ 71281 h 134530"/>
                  <a:gd name="connsiteX1" fmla="*/ 48330 w 110533"/>
                  <a:gd name="connsiteY1" fmla="*/ 326 h 134530"/>
                  <a:gd name="connsiteX2" fmla="*/ 106794 w 110533"/>
                  <a:gd name="connsiteY2" fmla="*/ 48669 h 134530"/>
                  <a:gd name="connsiteX3" fmla="*/ 79511 w 110533"/>
                  <a:gd name="connsiteY3" fmla="*/ 126642 h 134530"/>
                  <a:gd name="connsiteX4" fmla="*/ 12472 w 110533"/>
                  <a:gd name="connsiteY4" fmla="*/ 109488 h 134530"/>
                  <a:gd name="connsiteX5" fmla="*/ 0 w 110533"/>
                  <a:gd name="connsiteY5" fmla="*/ 71281 h 13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33" h="134530">
                    <a:moveTo>
                      <a:pt x="0" y="71281"/>
                    </a:moveTo>
                    <a:cubicBezTo>
                      <a:pt x="1559" y="31515"/>
                      <a:pt x="22606" y="4225"/>
                      <a:pt x="48330" y="326"/>
                    </a:cubicBezTo>
                    <a:cubicBezTo>
                      <a:pt x="72496" y="-2793"/>
                      <a:pt x="96661" y="16700"/>
                      <a:pt x="106794" y="48669"/>
                    </a:cubicBezTo>
                    <a:cubicBezTo>
                      <a:pt x="116928" y="79858"/>
                      <a:pt x="106015" y="111047"/>
                      <a:pt x="79511" y="126642"/>
                    </a:cubicBezTo>
                    <a:cubicBezTo>
                      <a:pt x="54567" y="141457"/>
                      <a:pt x="25724" y="135219"/>
                      <a:pt x="12472" y="109488"/>
                    </a:cubicBezTo>
                    <a:cubicBezTo>
                      <a:pt x="4677" y="96233"/>
                      <a:pt x="2339" y="79078"/>
                      <a:pt x="0" y="71281"/>
                    </a:cubicBezTo>
                    <a:close/>
                  </a:path>
                </a:pathLst>
              </a:custGeom>
              <a:solidFill>
                <a:srgbClr val="000000"/>
              </a:solidFill>
              <a:ln w="7771" cap="flat">
                <a:noFill/>
                <a:prstDash val="solid"/>
                <a:miter/>
              </a:ln>
            </p:spPr>
            <p:txBody>
              <a:bodyPr rtlCol="0" anchor="ctr"/>
              <a:lstStyle/>
              <a:p>
                <a:endParaRPr lang="en-US"/>
              </a:p>
            </p:txBody>
          </p:sp>
        </p:grpSp>
      </p:grpSp>
      <p:grpSp>
        <p:nvGrpSpPr>
          <p:cNvPr id="10" name="Group 9" descr="Colored robot">
            <a:extLst>
              <a:ext uri="{FF2B5EF4-FFF2-40B4-BE49-F238E27FC236}">
                <a16:creationId xmlns:a16="http://schemas.microsoft.com/office/drawing/2014/main" id="{A9605CC9-172A-4C2D-FD24-A2EF35613149}"/>
              </a:ext>
            </a:extLst>
          </p:cNvPr>
          <p:cNvGrpSpPr/>
          <p:nvPr/>
        </p:nvGrpSpPr>
        <p:grpSpPr>
          <a:xfrm>
            <a:off x="290557" y="5453256"/>
            <a:ext cx="2565929" cy="2109665"/>
            <a:chOff x="290557" y="5453256"/>
            <a:chExt cx="2565929" cy="2109665"/>
          </a:xfrm>
        </p:grpSpPr>
        <p:grpSp>
          <p:nvGrpSpPr>
            <p:cNvPr id="6" name="Graphic 4" descr="colored in robot">
              <a:extLst>
                <a:ext uri="{FF2B5EF4-FFF2-40B4-BE49-F238E27FC236}">
                  <a16:creationId xmlns:a16="http://schemas.microsoft.com/office/drawing/2014/main" id="{B608AB10-301E-D1AE-4414-E4728FE0304D}"/>
                </a:ext>
              </a:extLst>
            </p:cNvPr>
            <p:cNvGrpSpPr/>
            <p:nvPr/>
          </p:nvGrpSpPr>
          <p:grpSpPr>
            <a:xfrm rot="20242444">
              <a:off x="729758" y="5589136"/>
              <a:ext cx="1109549" cy="1121253"/>
              <a:chOff x="891522" y="5505886"/>
              <a:chExt cx="1109549" cy="1121253"/>
            </a:xfrm>
          </p:grpSpPr>
          <p:sp>
            <p:nvSpPr>
              <p:cNvPr id="7" name="Freeform: Shape 6">
                <a:extLst>
                  <a:ext uri="{FF2B5EF4-FFF2-40B4-BE49-F238E27FC236}">
                    <a16:creationId xmlns:a16="http://schemas.microsoft.com/office/drawing/2014/main" id="{59A66946-4001-D8D0-4BFD-20181ECD46A2}"/>
                  </a:ext>
                </a:extLst>
              </p:cNvPr>
              <p:cNvSpPr/>
              <p:nvPr/>
            </p:nvSpPr>
            <p:spPr>
              <a:xfrm>
                <a:off x="891522" y="5505886"/>
                <a:ext cx="1109549" cy="1121253"/>
              </a:xfrm>
              <a:custGeom>
                <a:avLst/>
                <a:gdLst>
                  <a:gd name="connsiteX0" fmla="*/ 0 w 1109549"/>
                  <a:gd name="connsiteY0" fmla="*/ 0 h 1121253"/>
                  <a:gd name="connsiteX1" fmla="*/ 1109550 w 1109549"/>
                  <a:gd name="connsiteY1" fmla="*/ 0 h 1121253"/>
                  <a:gd name="connsiteX2" fmla="*/ 1109550 w 1109549"/>
                  <a:gd name="connsiteY2" fmla="*/ 1121254 h 1121253"/>
                  <a:gd name="connsiteX3" fmla="*/ 0 w 1109549"/>
                  <a:gd name="connsiteY3" fmla="*/ 1121254 h 1121253"/>
                </a:gdLst>
                <a:ahLst/>
                <a:cxnLst>
                  <a:cxn ang="0">
                    <a:pos x="connsiteX0" y="connsiteY0"/>
                  </a:cxn>
                  <a:cxn ang="0">
                    <a:pos x="connsiteX1" y="connsiteY1"/>
                  </a:cxn>
                  <a:cxn ang="0">
                    <a:pos x="connsiteX2" y="connsiteY2"/>
                  </a:cxn>
                  <a:cxn ang="0">
                    <a:pos x="connsiteX3" y="connsiteY3"/>
                  </a:cxn>
                </a:cxnLst>
                <a:rect l="l" t="t" r="r" b="b"/>
                <a:pathLst>
                  <a:path w="1109549" h="1121253">
                    <a:moveTo>
                      <a:pt x="0" y="0"/>
                    </a:moveTo>
                    <a:lnTo>
                      <a:pt x="1109550" y="0"/>
                    </a:lnTo>
                    <a:lnTo>
                      <a:pt x="1109550" y="1121254"/>
                    </a:lnTo>
                    <a:lnTo>
                      <a:pt x="0" y="1121254"/>
                    </a:lnTo>
                    <a:close/>
                  </a:path>
                </a:pathLst>
              </a:custGeom>
              <a:solidFill>
                <a:srgbClr val="B5FF00"/>
              </a:solidFill>
              <a:ln w="778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AB538A7-C5F1-862E-0586-32C9D7488F06}"/>
                  </a:ext>
                </a:extLst>
              </p:cNvPr>
              <p:cNvSpPr/>
              <p:nvPr/>
            </p:nvSpPr>
            <p:spPr>
              <a:xfrm>
                <a:off x="1093613" y="5641653"/>
                <a:ext cx="713950" cy="545411"/>
              </a:xfrm>
              <a:custGeom>
                <a:avLst/>
                <a:gdLst>
                  <a:gd name="connsiteX0" fmla="*/ 0 w 713950"/>
                  <a:gd name="connsiteY0" fmla="*/ 0 h 545411"/>
                  <a:gd name="connsiteX1" fmla="*/ 713951 w 713950"/>
                  <a:gd name="connsiteY1" fmla="*/ 0 h 545411"/>
                  <a:gd name="connsiteX2" fmla="*/ 713951 w 713950"/>
                  <a:gd name="connsiteY2" fmla="*/ 545411 h 545411"/>
                  <a:gd name="connsiteX3" fmla="*/ 0 w 713950"/>
                  <a:gd name="connsiteY3" fmla="*/ 545411 h 545411"/>
                </a:gdLst>
                <a:ahLst/>
                <a:cxnLst>
                  <a:cxn ang="0">
                    <a:pos x="connsiteX0" y="connsiteY0"/>
                  </a:cxn>
                  <a:cxn ang="0">
                    <a:pos x="connsiteX1" y="connsiteY1"/>
                  </a:cxn>
                  <a:cxn ang="0">
                    <a:pos x="connsiteX2" y="connsiteY2"/>
                  </a:cxn>
                  <a:cxn ang="0">
                    <a:pos x="connsiteX3" y="connsiteY3"/>
                  </a:cxn>
                </a:cxnLst>
                <a:rect l="l" t="t" r="r" b="b"/>
                <a:pathLst>
                  <a:path w="713950" h="545411">
                    <a:moveTo>
                      <a:pt x="0" y="0"/>
                    </a:moveTo>
                    <a:lnTo>
                      <a:pt x="713951" y="0"/>
                    </a:lnTo>
                    <a:lnTo>
                      <a:pt x="713951" y="545411"/>
                    </a:lnTo>
                    <a:lnTo>
                      <a:pt x="0" y="545411"/>
                    </a:lnTo>
                    <a:close/>
                  </a:path>
                </a:pathLst>
              </a:custGeom>
              <a:solidFill>
                <a:srgbClr val="D8B3FF"/>
              </a:solidFill>
              <a:ln w="778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E7CD3C0-3927-DD6B-9804-0D3A6F2C0FB0}"/>
                  </a:ext>
                </a:extLst>
              </p:cNvPr>
              <p:cNvSpPr/>
              <p:nvPr/>
            </p:nvSpPr>
            <p:spPr>
              <a:xfrm>
                <a:off x="1211434" y="6311909"/>
                <a:ext cx="186485" cy="186485"/>
              </a:xfrm>
              <a:custGeom>
                <a:avLst/>
                <a:gdLst>
                  <a:gd name="connsiteX0" fmla="*/ 0 w 186485"/>
                  <a:gd name="connsiteY0" fmla="*/ 0 h 186485"/>
                  <a:gd name="connsiteX1" fmla="*/ 186485 w 186485"/>
                  <a:gd name="connsiteY1" fmla="*/ 0 h 186485"/>
                  <a:gd name="connsiteX2" fmla="*/ 186485 w 186485"/>
                  <a:gd name="connsiteY2" fmla="*/ 186485 h 186485"/>
                  <a:gd name="connsiteX3" fmla="*/ 0 w 186485"/>
                  <a:gd name="connsiteY3" fmla="*/ 186485 h 186485"/>
                </a:gdLst>
                <a:ahLst/>
                <a:cxnLst>
                  <a:cxn ang="0">
                    <a:pos x="connsiteX0" y="connsiteY0"/>
                  </a:cxn>
                  <a:cxn ang="0">
                    <a:pos x="connsiteX1" y="connsiteY1"/>
                  </a:cxn>
                  <a:cxn ang="0">
                    <a:pos x="connsiteX2" y="connsiteY2"/>
                  </a:cxn>
                  <a:cxn ang="0">
                    <a:pos x="connsiteX3" y="connsiteY3"/>
                  </a:cxn>
                </a:cxnLst>
                <a:rect l="l" t="t" r="r" b="b"/>
                <a:pathLst>
                  <a:path w="186485" h="186485">
                    <a:moveTo>
                      <a:pt x="0" y="0"/>
                    </a:moveTo>
                    <a:lnTo>
                      <a:pt x="186485" y="0"/>
                    </a:lnTo>
                    <a:lnTo>
                      <a:pt x="186485" y="186485"/>
                    </a:lnTo>
                    <a:lnTo>
                      <a:pt x="0" y="186485"/>
                    </a:lnTo>
                    <a:close/>
                  </a:path>
                </a:pathLst>
              </a:custGeom>
              <a:solidFill>
                <a:srgbClr val="00FFB0"/>
              </a:solidFill>
              <a:ln w="778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E4CB856-2E46-2676-6E10-2D13DEF58DBF}"/>
                  </a:ext>
                </a:extLst>
              </p:cNvPr>
              <p:cNvSpPr/>
              <p:nvPr/>
            </p:nvSpPr>
            <p:spPr>
              <a:xfrm>
                <a:off x="1529786" y="6311909"/>
                <a:ext cx="186485" cy="186485"/>
              </a:xfrm>
              <a:custGeom>
                <a:avLst/>
                <a:gdLst>
                  <a:gd name="connsiteX0" fmla="*/ 0 w 186485"/>
                  <a:gd name="connsiteY0" fmla="*/ 0 h 186485"/>
                  <a:gd name="connsiteX1" fmla="*/ 186485 w 186485"/>
                  <a:gd name="connsiteY1" fmla="*/ 0 h 186485"/>
                  <a:gd name="connsiteX2" fmla="*/ 186485 w 186485"/>
                  <a:gd name="connsiteY2" fmla="*/ 186485 h 186485"/>
                  <a:gd name="connsiteX3" fmla="*/ 0 w 186485"/>
                  <a:gd name="connsiteY3" fmla="*/ 186485 h 186485"/>
                </a:gdLst>
                <a:ahLst/>
                <a:cxnLst>
                  <a:cxn ang="0">
                    <a:pos x="connsiteX0" y="connsiteY0"/>
                  </a:cxn>
                  <a:cxn ang="0">
                    <a:pos x="connsiteX1" y="connsiteY1"/>
                  </a:cxn>
                  <a:cxn ang="0">
                    <a:pos x="connsiteX2" y="connsiteY2"/>
                  </a:cxn>
                  <a:cxn ang="0">
                    <a:pos x="connsiteX3" y="connsiteY3"/>
                  </a:cxn>
                </a:cxnLst>
                <a:rect l="l" t="t" r="r" b="b"/>
                <a:pathLst>
                  <a:path w="186485" h="186485">
                    <a:moveTo>
                      <a:pt x="0" y="0"/>
                    </a:moveTo>
                    <a:lnTo>
                      <a:pt x="186485" y="0"/>
                    </a:lnTo>
                    <a:lnTo>
                      <a:pt x="186485" y="186485"/>
                    </a:lnTo>
                    <a:lnTo>
                      <a:pt x="0" y="186485"/>
                    </a:lnTo>
                    <a:close/>
                  </a:path>
                </a:pathLst>
              </a:custGeom>
              <a:solidFill>
                <a:srgbClr val="00FFB0"/>
              </a:solidFill>
              <a:ln w="7783" cap="flat">
                <a:noFill/>
                <a:prstDash val="solid"/>
                <a:miter/>
              </a:ln>
            </p:spPr>
            <p:txBody>
              <a:bodyPr rtlCol="0" anchor="ctr"/>
              <a:lstStyle/>
              <a:p>
                <a:endParaRPr lang="en-US"/>
              </a:p>
            </p:txBody>
          </p:sp>
        </p:grpSp>
        <p:grpSp>
          <p:nvGrpSpPr>
            <p:cNvPr id="17" name="Graphic 4" descr="colored in robot">
              <a:extLst>
                <a:ext uri="{FF2B5EF4-FFF2-40B4-BE49-F238E27FC236}">
                  <a16:creationId xmlns:a16="http://schemas.microsoft.com/office/drawing/2014/main" id="{F7BF12E0-DADC-4E2F-2FB1-E60D08E90A58}"/>
                </a:ext>
              </a:extLst>
            </p:cNvPr>
            <p:cNvGrpSpPr/>
            <p:nvPr/>
          </p:nvGrpSpPr>
          <p:grpSpPr>
            <a:xfrm rot="20242444">
              <a:off x="290557" y="5453256"/>
              <a:ext cx="2565929" cy="2109665"/>
              <a:chOff x="292228" y="5453607"/>
              <a:chExt cx="2565929" cy="2109665"/>
            </a:xfrm>
            <a:solidFill>
              <a:srgbClr val="000000"/>
            </a:solidFill>
          </p:grpSpPr>
          <p:sp>
            <p:nvSpPr>
              <p:cNvPr id="18" name="Freeform: Shape 17">
                <a:extLst>
                  <a:ext uri="{FF2B5EF4-FFF2-40B4-BE49-F238E27FC236}">
                    <a16:creationId xmlns:a16="http://schemas.microsoft.com/office/drawing/2014/main" id="{101FB8AE-4893-90D9-9159-19B0E90E947B}"/>
                  </a:ext>
                </a:extLst>
              </p:cNvPr>
              <p:cNvSpPr/>
              <p:nvPr/>
            </p:nvSpPr>
            <p:spPr>
              <a:xfrm>
                <a:off x="292228" y="5453607"/>
                <a:ext cx="2565929" cy="1756692"/>
              </a:xfrm>
              <a:custGeom>
                <a:avLst/>
                <a:gdLst>
                  <a:gd name="connsiteX0" fmla="*/ 561839 w 2565929"/>
                  <a:gd name="connsiteY0" fmla="*/ 809144 h 1756692"/>
                  <a:gd name="connsiteX1" fmla="*/ 427632 w 2565929"/>
                  <a:gd name="connsiteY1" fmla="*/ 900436 h 1756692"/>
                  <a:gd name="connsiteX2" fmla="*/ 375354 w 2565929"/>
                  <a:gd name="connsiteY2" fmla="*/ 998751 h 1756692"/>
                  <a:gd name="connsiteX3" fmla="*/ 348044 w 2565929"/>
                  <a:gd name="connsiteY3" fmla="*/ 1171191 h 1756692"/>
                  <a:gd name="connsiteX4" fmla="*/ 373793 w 2565929"/>
                  <a:gd name="connsiteY4" fmla="*/ 1199281 h 1756692"/>
                  <a:gd name="connsiteX5" fmla="*/ 417489 w 2565929"/>
                  <a:gd name="connsiteY5" fmla="*/ 1289012 h 1756692"/>
                  <a:gd name="connsiteX6" fmla="*/ 417489 w 2565929"/>
                  <a:gd name="connsiteY6" fmla="*/ 1307739 h 1756692"/>
                  <a:gd name="connsiteX7" fmla="*/ 393300 w 2565929"/>
                  <a:gd name="connsiteY7" fmla="*/ 1328026 h 1756692"/>
                  <a:gd name="connsiteX8" fmla="*/ 365991 w 2565929"/>
                  <a:gd name="connsiteY8" fmla="*/ 1311640 h 1756692"/>
                  <a:gd name="connsiteX9" fmla="*/ 360529 w 2565929"/>
                  <a:gd name="connsiteY9" fmla="*/ 1289793 h 1756692"/>
                  <a:gd name="connsiteX10" fmla="*/ 276259 w 2565929"/>
                  <a:gd name="connsiteY10" fmla="*/ 1195380 h 1756692"/>
                  <a:gd name="connsiteX11" fmla="*/ 266116 w 2565929"/>
                  <a:gd name="connsiteY11" fmla="*/ 1191478 h 1756692"/>
                  <a:gd name="connsiteX12" fmla="*/ 143613 w 2565929"/>
                  <a:gd name="connsiteY12" fmla="*/ 1195380 h 1756692"/>
                  <a:gd name="connsiteX13" fmla="*/ 63244 w 2565929"/>
                  <a:gd name="connsiteY13" fmla="*/ 1276528 h 1756692"/>
                  <a:gd name="connsiteX14" fmla="*/ 53881 w 2565929"/>
                  <a:gd name="connsiteY14" fmla="*/ 1316322 h 1756692"/>
                  <a:gd name="connsiteX15" fmla="*/ 22670 w 2565929"/>
                  <a:gd name="connsiteY15" fmla="*/ 1338170 h 1756692"/>
                  <a:gd name="connsiteX16" fmla="*/ 42 w 2565929"/>
                  <a:gd name="connsiteY16" fmla="*/ 1308519 h 1756692"/>
                  <a:gd name="connsiteX17" fmla="*/ 31253 w 2565929"/>
                  <a:gd name="connsiteY17" fmla="*/ 1214106 h 1756692"/>
                  <a:gd name="connsiteX18" fmla="*/ 50760 w 2565929"/>
                  <a:gd name="connsiteY18" fmla="*/ 1187577 h 1756692"/>
                  <a:gd name="connsiteX19" fmla="*/ 57002 w 2565929"/>
                  <a:gd name="connsiteY19" fmla="*/ 1063513 h 1756692"/>
                  <a:gd name="connsiteX20" fmla="*/ 180285 w 2565929"/>
                  <a:gd name="connsiteY20" fmla="*/ 738919 h 1756692"/>
                  <a:gd name="connsiteX21" fmla="*/ 415928 w 2565929"/>
                  <a:gd name="connsiteY21" fmla="*/ 553214 h 1756692"/>
                  <a:gd name="connsiteX22" fmla="*/ 540772 w 2565929"/>
                  <a:gd name="connsiteY22" fmla="*/ 502496 h 1756692"/>
                  <a:gd name="connsiteX23" fmla="*/ 559499 w 2565929"/>
                  <a:gd name="connsiteY23" fmla="*/ 495474 h 1756692"/>
                  <a:gd name="connsiteX24" fmla="*/ 561839 w 2565929"/>
                  <a:gd name="connsiteY24" fmla="*/ 465823 h 1756692"/>
                  <a:gd name="connsiteX25" fmla="*/ 561839 w 2565929"/>
                  <a:gd name="connsiteY25" fmla="*/ 263733 h 1756692"/>
                  <a:gd name="connsiteX26" fmla="*/ 564960 w 2565929"/>
                  <a:gd name="connsiteY26" fmla="*/ 163077 h 1756692"/>
                  <a:gd name="connsiteX27" fmla="*/ 578225 w 2565929"/>
                  <a:gd name="connsiteY27" fmla="*/ 93633 h 1756692"/>
                  <a:gd name="connsiteX28" fmla="*/ 653131 w 2565929"/>
                  <a:gd name="connsiteY28" fmla="*/ 16386 h 1756692"/>
                  <a:gd name="connsiteX29" fmla="*/ 756128 w 2565929"/>
                  <a:gd name="connsiteY29" fmla="*/ 780 h 1756692"/>
                  <a:gd name="connsiteX30" fmla="*/ 1108031 w 2565929"/>
                  <a:gd name="connsiteY30" fmla="*/ 0 h 1756692"/>
                  <a:gd name="connsiteX31" fmla="*/ 1118955 w 2565929"/>
                  <a:gd name="connsiteY31" fmla="*/ 0 h 1756692"/>
                  <a:gd name="connsiteX32" fmla="*/ 1478661 w 2565929"/>
                  <a:gd name="connsiteY32" fmla="*/ 2341 h 1756692"/>
                  <a:gd name="connsiteX33" fmla="*/ 1609747 w 2565929"/>
                  <a:gd name="connsiteY33" fmla="*/ 5462 h 1756692"/>
                  <a:gd name="connsiteX34" fmla="*/ 1679972 w 2565929"/>
                  <a:gd name="connsiteY34" fmla="*/ 17166 h 1756692"/>
                  <a:gd name="connsiteX35" fmla="*/ 1740833 w 2565929"/>
                  <a:gd name="connsiteY35" fmla="*/ 81929 h 1756692"/>
                  <a:gd name="connsiteX36" fmla="*/ 1750197 w 2565929"/>
                  <a:gd name="connsiteY36" fmla="*/ 181804 h 1756692"/>
                  <a:gd name="connsiteX37" fmla="*/ 1755658 w 2565929"/>
                  <a:gd name="connsiteY37" fmla="*/ 458801 h 1756692"/>
                  <a:gd name="connsiteX38" fmla="*/ 1757219 w 2565929"/>
                  <a:gd name="connsiteY38" fmla="*/ 475187 h 1756692"/>
                  <a:gd name="connsiteX39" fmla="*/ 1770484 w 2565929"/>
                  <a:gd name="connsiteY39" fmla="*/ 479868 h 1756692"/>
                  <a:gd name="connsiteX40" fmla="*/ 2027194 w 2565929"/>
                  <a:gd name="connsiteY40" fmla="*/ 424469 h 1756692"/>
                  <a:gd name="connsiteX41" fmla="*/ 2188710 w 2565929"/>
                  <a:gd name="connsiteY41" fmla="*/ 232522 h 1756692"/>
                  <a:gd name="connsiteX42" fmla="*/ 2172325 w 2565929"/>
                  <a:gd name="connsiteY42" fmla="*/ 177902 h 1756692"/>
                  <a:gd name="connsiteX43" fmla="*/ 2170764 w 2565929"/>
                  <a:gd name="connsiteY43" fmla="*/ 103776 h 1756692"/>
                  <a:gd name="connsiteX44" fmla="*/ 2175446 w 2565929"/>
                  <a:gd name="connsiteY44" fmla="*/ 85830 h 1756692"/>
                  <a:gd name="connsiteX45" fmla="*/ 2204316 w 2565929"/>
                  <a:gd name="connsiteY45" fmla="*/ 67884 h 1756692"/>
                  <a:gd name="connsiteX46" fmla="*/ 2227724 w 2565929"/>
                  <a:gd name="connsiteY46" fmla="*/ 96754 h 1756692"/>
                  <a:gd name="connsiteX47" fmla="*/ 2224603 w 2565929"/>
                  <a:gd name="connsiteY47" fmla="*/ 111579 h 1756692"/>
                  <a:gd name="connsiteX48" fmla="*/ 2301850 w 2565929"/>
                  <a:gd name="connsiteY48" fmla="*/ 263733 h 1756692"/>
                  <a:gd name="connsiteX49" fmla="*/ 2368173 w 2565929"/>
                  <a:gd name="connsiteY49" fmla="*/ 287921 h 1756692"/>
                  <a:gd name="connsiteX50" fmla="*/ 2496918 w 2565929"/>
                  <a:gd name="connsiteY50" fmla="*/ 242665 h 1756692"/>
                  <a:gd name="connsiteX51" fmla="*/ 2516425 w 2565929"/>
                  <a:gd name="connsiteY51" fmla="*/ 215356 h 1756692"/>
                  <a:gd name="connsiteX52" fmla="*/ 2553098 w 2565929"/>
                  <a:gd name="connsiteY52" fmla="*/ 208333 h 1756692"/>
                  <a:gd name="connsiteX53" fmla="*/ 2562462 w 2565929"/>
                  <a:gd name="connsiteY53" fmla="*/ 244226 h 1756692"/>
                  <a:gd name="connsiteX54" fmla="*/ 2485995 w 2565929"/>
                  <a:gd name="connsiteY54" fmla="*/ 323814 h 1756692"/>
                  <a:gd name="connsiteX55" fmla="*/ 2453223 w 2565929"/>
                  <a:gd name="connsiteY55" fmla="*/ 362047 h 1756692"/>
                  <a:gd name="connsiteX56" fmla="*/ 2330720 w 2565929"/>
                  <a:gd name="connsiteY56" fmla="*/ 571160 h 1756692"/>
                  <a:gd name="connsiteX57" fmla="*/ 1997543 w 2565929"/>
                  <a:gd name="connsiteY57" fmla="*/ 771691 h 1756692"/>
                  <a:gd name="connsiteX58" fmla="*/ 1786089 w 2565929"/>
                  <a:gd name="connsiteY58" fmla="*/ 788857 h 1756692"/>
                  <a:gd name="connsiteX59" fmla="*/ 1765022 w 2565929"/>
                  <a:gd name="connsiteY59" fmla="*/ 788857 h 1756692"/>
                  <a:gd name="connsiteX60" fmla="*/ 1761901 w 2565929"/>
                  <a:gd name="connsiteY60" fmla="*/ 810705 h 1756692"/>
                  <a:gd name="connsiteX61" fmla="*/ 1763461 w 2565929"/>
                  <a:gd name="connsiteY61" fmla="*/ 1020598 h 1756692"/>
                  <a:gd name="connsiteX62" fmla="*/ 1756439 w 2565929"/>
                  <a:gd name="connsiteY62" fmla="*/ 1106428 h 1756692"/>
                  <a:gd name="connsiteX63" fmla="*/ 1640958 w 2565929"/>
                  <a:gd name="connsiteY63" fmla="*/ 1221909 h 1756692"/>
                  <a:gd name="connsiteX64" fmla="*/ 1525478 w 2565929"/>
                  <a:gd name="connsiteY64" fmla="*/ 1229712 h 1756692"/>
                  <a:gd name="connsiteX65" fmla="*/ 1339772 w 2565929"/>
                  <a:gd name="connsiteY65" fmla="*/ 1229712 h 1756692"/>
                  <a:gd name="connsiteX66" fmla="*/ 1335871 w 2565929"/>
                  <a:gd name="connsiteY66" fmla="*/ 1254680 h 1756692"/>
                  <a:gd name="connsiteX67" fmla="*/ 1335871 w 2565929"/>
                  <a:gd name="connsiteY67" fmla="*/ 1427121 h 1756692"/>
                  <a:gd name="connsiteX68" fmla="*/ 1331189 w 2565929"/>
                  <a:gd name="connsiteY68" fmla="*/ 1587857 h 1756692"/>
                  <a:gd name="connsiteX69" fmla="*/ 1331970 w 2565929"/>
                  <a:gd name="connsiteY69" fmla="*/ 1604243 h 1756692"/>
                  <a:gd name="connsiteX70" fmla="*/ 1358499 w 2565929"/>
                  <a:gd name="connsiteY70" fmla="*/ 1623750 h 1756692"/>
                  <a:gd name="connsiteX71" fmla="*/ 1435746 w 2565929"/>
                  <a:gd name="connsiteY71" fmla="*/ 1709580 h 1756692"/>
                  <a:gd name="connsiteX72" fmla="*/ 1438867 w 2565929"/>
                  <a:gd name="connsiteY72" fmla="*/ 1737670 h 1756692"/>
                  <a:gd name="connsiteX73" fmla="*/ 1392831 w 2565929"/>
                  <a:gd name="connsiteY73" fmla="*/ 1742352 h 1756692"/>
                  <a:gd name="connsiteX74" fmla="*/ 1375665 w 2565929"/>
                  <a:gd name="connsiteY74" fmla="*/ 1718163 h 1756692"/>
                  <a:gd name="connsiteX75" fmla="*/ 1235996 w 2565929"/>
                  <a:gd name="connsiteY75" fmla="*/ 1632333 h 1756692"/>
                  <a:gd name="connsiteX76" fmla="*/ 1057313 w 2565929"/>
                  <a:gd name="connsiteY76" fmla="*/ 1639355 h 1756692"/>
                  <a:gd name="connsiteX77" fmla="*/ 919985 w 2565929"/>
                  <a:gd name="connsiteY77" fmla="*/ 1735329 h 1756692"/>
                  <a:gd name="connsiteX78" fmla="*/ 908281 w 2565929"/>
                  <a:gd name="connsiteY78" fmla="*/ 1750154 h 1756692"/>
                  <a:gd name="connsiteX79" fmla="*/ 873949 w 2565929"/>
                  <a:gd name="connsiteY79" fmla="*/ 1750935 h 1756692"/>
                  <a:gd name="connsiteX80" fmla="*/ 866146 w 2565929"/>
                  <a:gd name="connsiteY80" fmla="*/ 1721284 h 1756692"/>
                  <a:gd name="connsiteX81" fmla="*/ 927008 w 2565929"/>
                  <a:gd name="connsiteY81" fmla="*/ 1642476 h 1756692"/>
                  <a:gd name="connsiteX82" fmla="*/ 957438 w 2565929"/>
                  <a:gd name="connsiteY82" fmla="*/ 1619068 h 1756692"/>
                  <a:gd name="connsiteX83" fmla="*/ 962120 w 2565929"/>
                  <a:gd name="connsiteY83" fmla="*/ 1233613 h 1756692"/>
                  <a:gd name="connsiteX84" fmla="*/ 931689 w 2565929"/>
                  <a:gd name="connsiteY84" fmla="*/ 1223469 h 1756692"/>
                  <a:gd name="connsiteX85" fmla="*/ 725697 w 2565929"/>
                  <a:gd name="connsiteY85" fmla="*/ 1222689 h 1756692"/>
                  <a:gd name="connsiteX86" fmla="*/ 647670 w 2565929"/>
                  <a:gd name="connsiteY86" fmla="*/ 1217227 h 1756692"/>
                  <a:gd name="connsiteX87" fmla="*/ 565741 w 2565929"/>
                  <a:gd name="connsiteY87" fmla="*/ 1126715 h 1756692"/>
                  <a:gd name="connsiteX88" fmla="*/ 564180 w 2565929"/>
                  <a:gd name="connsiteY88" fmla="*/ 1007333 h 1756692"/>
                  <a:gd name="connsiteX89" fmla="*/ 564180 w 2565929"/>
                  <a:gd name="connsiteY89" fmla="*/ 834893 h 1756692"/>
                  <a:gd name="connsiteX90" fmla="*/ 561839 w 2565929"/>
                  <a:gd name="connsiteY90" fmla="*/ 809144 h 1756692"/>
                  <a:gd name="connsiteX91" fmla="*/ 615678 w 2565929"/>
                  <a:gd name="connsiteY91" fmla="*/ 646067 h 1756692"/>
                  <a:gd name="connsiteX92" fmla="*/ 618019 w 2565929"/>
                  <a:gd name="connsiteY92" fmla="*/ 646067 h 1756692"/>
                  <a:gd name="connsiteX93" fmla="*/ 618019 w 2565929"/>
                  <a:gd name="connsiteY93" fmla="*/ 675717 h 1756692"/>
                  <a:gd name="connsiteX94" fmla="*/ 618019 w 2565929"/>
                  <a:gd name="connsiteY94" fmla="*/ 1079899 h 1756692"/>
                  <a:gd name="connsiteX95" fmla="*/ 623481 w 2565929"/>
                  <a:gd name="connsiteY95" fmla="*/ 1135299 h 1756692"/>
                  <a:gd name="connsiteX96" fmla="*/ 646109 w 2565929"/>
                  <a:gd name="connsiteY96" fmla="*/ 1157146 h 1756692"/>
                  <a:gd name="connsiteX97" fmla="*/ 664836 w 2565929"/>
                  <a:gd name="connsiteY97" fmla="*/ 1158707 h 1756692"/>
                  <a:gd name="connsiteX98" fmla="*/ 817769 w 2565929"/>
                  <a:gd name="connsiteY98" fmla="*/ 1164169 h 1756692"/>
                  <a:gd name="connsiteX99" fmla="*/ 926227 w 2565929"/>
                  <a:gd name="connsiteY99" fmla="*/ 1165729 h 1756692"/>
                  <a:gd name="connsiteX100" fmla="*/ 1289055 w 2565929"/>
                  <a:gd name="connsiteY100" fmla="*/ 1171191 h 1756692"/>
                  <a:gd name="connsiteX101" fmla="*/ 1562150 w 2565929"/>
                  <a:gd name="connsiteY101" fmla="*/ 1171191 h 1756692"/>
                  <a:gd name="connsiteX102" fmla="*/ 1650321 w 2565929"/>
                  <a:gd name="connsiteY102" fmla="*/ 1158707 h 1756692"/>
                  <a:gd name="connsiteX103" fmla="*/ 1692456 w 2565929"/>
                  <a:gd name="connsiteY103" fmla="*/ 1118913 h 1756692"/>
                  <a:gd name="connsiteX104" fmla="*/ 1701039 w 2565929"/>
                  <a:gd name="connsiteY104" fmla="*/ 1086922 h 1756692"/>
                  <a:gd name="connsiteX105" fmla="*/ 1707281 w 2565929"/>
                  <a:gd name="connsiteY105" fmla="*/ 994069 h 1756692"/>
                  <a:gd name="connsiteX106" fmla="*/ 1702600 w 2565929"/>
                  <a:gd name="connsiteY106" fmla="*/ 837234 h 1756692"/>
                  <a:gd name="connsiteX107" fmla="*/ 1696358 w 2565929"/>
                  <a:gd name="connsiteY107" fmla="*/ 455680 h 1756692"/>
                  <a:gd name="connsiteX108" fmla="*/ 1692456 w 2565929"/>
                  <a:gd name="connsiteY108" fmla="*/ 178683 h 1756692"/>
                  <a:gd name="connsiteX109" fmla="*/ 1686994 w 2565929"/>
                  <a:gd name="connsiteY109" fmla="*/ 111579 h 1756692"/>
                  <a:gd name="connsiteX110" fmla="*/ 1643299 w 2565929"/>
                  <a:gd name="connsiteY110" fmla="*/ 64763 h 1756692"/>
                  <a:gd name="connsiteX111" fmla="*/ 1565272 w 2565929"/>
                  <a:gd name="connsiteY111" fmla="*/ 57740 h 1756692"/>
                  <a:gd name="connsiteX112" fmla="*/ 1179816 w 2565929"/>
                  <a:gd name="connsiteY112" fmla="*/ 53839 h 1756692"/>
                  <a:gd name="connsiteX113" fmla="*/ 1003474 w 2565929"/>
                  <a:gd name="connsiteY113" fmla="*/ 54619 h 1756692"/>
                  <a:gd name="connsiteX114" fmla="*/ 917644 w 2565929"/>
                  <a:gd name="connsiteY114" fmla="*/ 52278 h 1756692"/>
                  <a:gd name="connsiteX115" fmla="*/ 790460 w 2565929"/>
                  <a:gd name="connsiteY115" fmla="*/ 54619 h 1756692"/>
                  <a:gd name="connsiteX116" fmla="*/ 685903 w 2565929"/>
                  <a:gd name="connsiteY116" fmla="*/ 62422 h 1756692"/>
                  <a:gd name="connsiteX117" fmla="*/ 625822 w 2565929"/>
                  <a:gd name="connsiteY117" fmla="*/ 116261 h 1756692"/>
                  <a:gd name="connsiteX118" fmla="*/ 621920 w 2565929"/>
                  <a:gd name="connsiteY118" fmla="*/ 134207 h 1756692"/>
                  <a:gd name="connsiteX119" fmla="*/ 614118 w 2565929"/>
                  <a:gd name="connsiteY119" fmla="*/ 238764 h 1756692"/>
                  <a:gd name="connsiteX120" fmla="*/ 614118 w 2565929"/>
                  <a:gd name="connsiteY120" fmla="*/ 399500 h 1756692"/>
                  <a:gd name="connsiteX121" fmla="*/ 615678 w 2565929"/>
                  <a:gd name="connsiteY121" fmla="*/ 646067 h 1756692"/>
                  <a:gd name="connsiteX122" fmla="*/ 1928879 w 2565929"/>
                  <a:gd name="connsiteY122" fmla="*/ 520443 h 1756692"/>
                  <a:gd name="connsiteX123" fmla="*/ 1941364 w 2565929"/>
                  <a:gd name="connsiteY123" fmla="*/ 619537 h 1756692"/>
                  <a:gd name="connsiteX124" fmla="*/ 1949947 w 2565929"/>
                  <a:gd name="connsiteY124" fmla="*/ 720193 h 1756692"/>
                  <a:gd name="connsiteX125" fmla="*/ 2066988 w 2565929"/>
                  <a:gd name="connsiteY125" fmla="*/ 690542 h 1756692"/>
                  <a:gd name="connsiteX126" fmla="*/ 2129410 w 2565929"/>
                  <a:gd name="connsiteY126" fmla="*/ 658551 h 1756692"/>
                  <a:gd name="connsiteX127" fmla="*/ 2036557 w 2565929"/>
                  <a:gd name="connsiteY127" fmla="*/ 507178 h 1756692"/>
                  <a:gd name="connsiteX128" fmla="*/ 2022512 w 2565929"/>
                  <a:gd name="connsiteY128" fmla="*/ 487671 h 1756692"/>
                  <a:gd name="connsiteX129" fmla="*/ 1928879 w 2565929"/>
                  <a:gd name="connsiteY129" fmla="*/ 520443 h 1756692"/>
                  <a:gd name="connsiteX130" fmla="*/ 202133 w 2565929"/>
                  <a:gd name="connsiteY130" fmla="*/ 804462 h 1756692"/>
                  <a:gd name="connsiteX131" fmla="*/ 130348 w 2565929"/>
                  <a:gd name="connsiteY131" fmla="*/ 966759 h 1756692"/>
                  <a:gd name="connsiteX132" fmla="*/ 317614 w 2565929"/>
                  <a:gd name="connsiteY132" fmla="*/ 993289 h 1756692"/>
                  <a:gd name="connsiteX133" fmla="*/ 354286 w 2565929"/>
                  <a:gd name="connsiteY133" fmla="*/ 908239 h 1756692"/>
                  <a:gd name="connsiteX134" fmla="*/ 202133 w 2565929"/>
                  <a:gd name="connsiteY134" fmla="*/ 804462 h 1756692"/>
                  <a:gd name="connsiteX135" fmla="*/ 2180128 w 2565929"/>
                  <a:gd name="connsiteY135" fmla="*/ 628120 h 1756692"/>
                  <a:gd name="connsiteX136" fmla="*/ 2300290 w 2565929"/>
                  <a:gd name="connsiteY136" fmla="*/ 510299 h 1756692"/>
                  <a:gd name="connsiteX137" fmla="*/ 2148136 w 2565929"/>
                  <a:gd name="connsiteY137" fmla="*/ 403402 h 1756692"/>
                  <a:gd name="connsiteX138" fmla="*/ 2073230 w 2565929"/>
                  <a:gd name="connsiteY138" fmla="*/ 462702 h 1756692"/>
                  <a:gd name="connsiteX139" fmla="*/ 2180128 w 2565929"/>
                  <a:gd name="connsiteY139" fmla="*/ 628120 h 1756692"/>
                  <a:gd name="connsiteX140" fmla="*/ 239586 w 2565929"/>
                  <a:gd name="connsiteY140" fmla="*/ 759207 h 1756692"/>
                  <a:gd name="connsiteX141" fmla="*/ 387058 w 2565929"/>
                  <a:gd name="connsiteY141" fmla="*/ 858301 h 1756692"/>
                  <a:gd name="connsiteX142" fmla="*/ 459623 w 2565929"/>
                  <a:gd name="connsiteY142" fmla="*/ 791198 h 1756692"/>
                  <a:gd name="connsiteX143" fmla="*/ 374574 w 2565929"/>
                  <a:gd name="connsiteY143" fmla="*/ 641385 h 1756692"/>
                  <a:gd name="connsiteX144" fmla="*/ 239586 w 2565929"/>
                  <a:gd name="connsiteY144" fmla="*/ 759207 h 1756692"/>
                  <a:gd name="connsiteX145" fmla="*/ 1760340 w 2565929"/>
                  <a:gd name="connsiteY145" fmla="*/ 536828 h 1756692"/>
                  <a:gd name="connsiteX146" fmla="*/ 1755658 w 2565929"/>
                  <a:gd name="connsiteY146" fmla="*/ 543851 h 1756692"/>
                  <a:gd name="connsiteX147" fmla="*/ 1757999 w 2565929"/>
                  <a:gd name="connsiteY147" fmla="*/ 714731 h 1756692"/>
                  <a:gd name="connsiteX148" fmla="*/ 1776726 w 2565929"/>
                  <a:gd name="connsiteY148" fmla="*/ 732677 h 1756692"/>
                  <a:gd name="connsiteX149" fmla="*/ 1854753 w 2565929"/>
                  <a:gd name="connsiteY149" fmla="*/ 732677 h 1756692"/>
                  <a:gd name="connsiteX150" fmla="*/ 1886744 w 2565929"/>
                  <a:gd name="connsiteY150" fmla="*/ 727996 h 1756692"/>
                  <a:gd name="connsiteX151" fmla="*/ 1869578 w 2565929"/>
                  <a:gd name="connsiteY151" fmla="*/ 532147 h 1756692"/>
                  <a:gd name="connsiteX152" fmla="*/ 1760340 w 2565929"/>
                  <a:gd name="connsiteY152" fmla="*/ 536828 h 1756692"/>
                  <a:gd name="connsiteX153" fmla="*/ 1012838 w 2565929"/>
                  <a:gd name="connsiteY153" fmla="*/ 1441166 h 1756692"/>
                  <a:gd name="connsiteX154" fmla="*/ 1085403 w 2565929"/>
                  <a:gd name="connsiteY154" fmla="*/ 1450529 h 1756692"/>
                  <a:gd name="connsiteX155" fmla="*/ 1264866 w 2565929"/>
                  <a:gd name="connsiteY155" fmla="*/ 1445848 h 1756692"/>
                  <a:gd name="connsiteX156" fmla="*/ 1277351 w 2565929"/>
                  <a:gd name="connsiteY156" fmla="*/ 1441946 h 1756692"/>
                  <a:gd name="connsiteX157" fmla="*/ 1276570 w 2565929"/>
                  <a:gd name="connsiteY157" fmla="*/ 1352215 h 1756692"/>
                  <a:gd name="connsiteX158" fmla="*/ 1148605 w 2565929"/>
                  <a:gd name="connsiteY158" fmla="*/ 1355336 h 1756692"/>
                  <a:gd name="connsiteX159" fmla="*/ 1016739 w 2565929"/>
                  <a:gd name="connsiteY159" fmla="*/ 1356896 h 1756692"/>
                  <a:gd name="connsiteX160" fmla="*/ 1012838 w 2565929"/>
                  <a:gd name="connsiteY160" fmla="*/ 1441166 h 1756692"/>
                  <a:gd name="connsiteX161" fmla="*/ 1278131 w 2565929"/>
                  <a:gd name="connsiteY161" fmla="*/ 1227371 h 1756692"/>
                  <a:gd name="connsiteX162" fmla="*/ 1149386 w 2565929"/>
                  <a:gd name="connsiteY162" fmla="*/ 1225810 h 1756692"/>
                  <a:gd name="connsiteX163" fmla="*/ 1020640 w 2565929"/>
                  <a:gd name="connsiteY163" fmla="*/ 1224250 h 1756692"/>
                  <a:gd name="connsiteX164" fmla="*/ 1021421 w 2565929"/>
                  <a:gd name="connsiteY164" fmla="*/ 1299156 h 1756692"/>
                  <a:gd name="connsiteX165" fmla="*/ 1147825 w 2565929"/>
                  <a:gd name="connsiteY165" fmla="*/ 1301497 h 1756692"/>
                  <a:gd name="connsiteX166" fmla="*/ 1278911 w 2565929"/>
                  <a:gd name="connsiteY166" fmla="*/ 1292914 h 1756692"/>
                  <a:gd name="connsiteX167" fmla="*/ 1278131 w 2565929"/>
                  <a:gd name="connsiteY167" fmla="*/ 1227371 h 1756692"/>
                  <a:gd name="connsiteX168" fmla="*/ 2334622 w 2565929"/>
                  <a:gd name="connsiteY168" fmla="*/ 465823 h 1756692"/>
                  <a:gd name="connsiteX169" fmla="*/ 2369734 w 2565929"/>
                  <a:gd name="connsiteY169" fmla="*/ 407303 h 1756692"/>
                  <a:gd name="connsiteX170" fmla="*/ 2393142 w 2565929"/>
                  <a:gd name="connsiteY170" fmla="*/ 347222 h 1756692"/>
                  <a:gd name="connsiteX171" fmla="*/ 2227724 w 2565929"/>
                  <a:gd name="connsiteY171" fmla="*/ 286360 h 1756692"/>
                  <a:gd name="connsiteX172" fmla="*/ 2208217 w 2565929"/>
                  <a:gd name="connsiteY172" fmla="*/ 322253 h 1756692"/>
                  <a:gd name="connsiteX173" fmla="*/ 2187150 w 2565929"/>
                  <a:gd name="connsiteY173" fmla="*/ 360487 h 1756692"/>
                  <a:gd name="connsiteX174" fmla="*/ 2334622 w 2565929"/>
                  <a:gd name="connsiteY174" fmla="*/ 465823 h 1756692"/>
                  <a:gd name="connsiteX175" fmla="*/ 1015178 w 2565929"/>
                  <a:gd name="connsiteY175" fmla="*/ 1589418 h 1756692"/>
                  <a:gd name="connsiteX176" fmla="*/ 1272669 w 2565929"/>
                  <a:gd name="connsiteY176" fmla="*/ 1578494 h 1756692"/>
                  <a:gd name="connsiteX177" fmla="*/ 1275790 w 2565929"/>
                  <a:gd name="connsiteY177" fmla="*/ 1506709 h 1756692"/>
                  <a:gd name="connsiteX178" fmla="*/ 1266427 w 2565929"/>
                  <a:gd name="connsiteY178" fmla="*/ 1502807 h 1756692"/>
                  <a:gd name="connsiteX179" fmla="*/ 1023761 w 2565929"/>
                  <a:gd name="connsiteY179" fmla="*/ 1502807 h 1756692"/>
                  <a:gd name="connsiteX180" fmla="*/ 1019860 w 2565929"/>
                  <a:gd name="connsiteY180" fmla="*/ 1503588 h 1756692"/>
                  <a:gd name="connsiteX181" fmla="*/ 1015959 w 2565929"/>
                  <a:gd name="connsiteY181" fmla="*/ 1508269 h 1756692"/>
                  <a:gd name="connsiteX182" fmla="*/ 1015178 w 2565929"/>
                  <a:gd name="connsiteY182" fmla="*/ 1589418 h 1756692"/>
                  <a:gd name="connsiteX183" fmla="*/ 561839 w 2565929"/>
                  <a:gd name="connsiteY183" fmla="*/ 745162 h 1756692"/>
                  <a:gd name="connsiteX184" fmla="*/ 557938 w 2565929"/>
                  <a:gd name="connsiteY184" fmla="*/ 560237 h 1756692"/>
                  <a:gd name="connsiteX185" fmla="*/ 430753 w 2565929"/>
                  <a:gd name="connsiteY185" fmla="*/ 613295 h 1756692"/>
                  <a:gd name="connsiteX186" fmla="*/ 520485 w 2565929"/>
                  <a:gd name="connsiteY186" fmla="*/ 765449 h 1756692"/>
                  <a:gd name="connsiteX187" fmla="*/ 561839 w 2565929"/>
                  <a:gd name="connsiteY187" fmla="*/ 745162 h 1756692"/>
                  <a:gd name="connsiteX188" fmla="*/ 291084 w 2565929"/>
                  <a:gd name="connsiteY188" fmla="*/ 1135299 h 1756692"/>
                  <a:gd name="connsiteX189" fmla="*/ 297327 w 2565929"/>
                  <a:gd name="connsiteY189" fmla="*/ 1093944 h 1756692"/>
                  <a:gd name="connsiteX190" fmla="*/ 298107 w 2565929"/>
                  <a:gd name="connsiteY190" fmla="*/ 1051809 h 1756692"/>
                  <a:gd name="connsiteX191" fmla="*/ 209936 w 2565929"/>
                  <a:gd name="connsiteY191" fmla="*/ 1040885 h 1756692"/>
                  <a:gd name="connsiteX192" fmla="*/ 119424 w 2565929"/>
                  <a:gd name="connsiteY192" fmla="*/ 1029962 h 1756692"/>
                  <a:gd name="connsiteX193" fmla="*/ 110841 w 2565929"/>
                  <a:gd name="connsiteY193" fmla="*/ 1142321 h 1756692"/>
                  <a:gd name="connsiteX194" fmla="*/ 197451 w 2565929"/>
                  <a:gd name="connsiteY194" fmla="*/ 1129837 h 1756692"/>
                  <a:gd name="connsiteX195" fmla="*/ 291084 w 2565929"/>
                  <a:gd name="connsiteY195" fmla="*/ 1135299 h 17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2565929" h="1756692">
                    <a:moveTo>
                      <a:pt x="561839" y="809144"/>
                    </a:moveTo>
                    <a:cubicBezTo>
                      <a:pt x="504099" y="826310"/>
                      <a:pt x="461964" y="857521"/>
                      <a:pt x="427632" y="900436"/>
                    </a:cubicBezTo>
                    <a:cubicBezTo>
                      <a:pt x="404224" y="930086"/>
                      <a:pt x="387058" y="962858"/>
                      <a:pt x="375354" y="998751"/>
                    </a:cubicBezTo>
                    <a:cubicBezTo>
                      <a:pt x="356627" y="1054930"/>
                      <a:pt x="347264" y="1111890"/>
                      <a:pt x="348044" y="1171191"/>
                    </a:cubicBezTo>
                    <a:cubicBezTo>
                      <a:pt x="357408" y="1181335"/>
                      <a:pt x="365991" y="1189918"/>
                      <a:pt x="373793" y="1199281"/>
                    </a:cubicBezTo>
                    <a:cubicBezTo>
                      <a:pt x="397202" y="1225030"/>
                      <a:pt x="410466" y="1255461"/>
                      <a:pt x="417489" y="1289012"/>
                    </a:cubicBezTo>
                    <a:cubicBezTo>
                      <a:pt x="419049" y="1295255"/>
                      <a:pt x="419049" y="1301497"/>
                      <a:pt x="417489" y="1307739"/>
                    </a:cubicBezTo>
                    <a:cubicBezTo>
                      <a:pt x="415148" y="1318663"/>
                      <a:pt x="404224" y="1327246"/>
                      <a:pt x="393300" y="1328026"/>
                    </a:cubicBezTo>
                    <a:cubicBezTo>
                      <a:pt x="382376" y="1328806"/>
                      <a:pt x="370672" y="1321784"/>
                      <a:pt x="365991" y="1311640"/>
                    </a:cubicBezTo>
                    <a:cubicBezTo>
                      <a:pt x="363650" y="1304618"/>
                      <a:pt x="362870" y="1296815"/>
                      <a:pt x="360529" y="1289793"/>
                    </a:cubicBezTo>
                    <a:cubicBezTo>
                      <a:pt x="346484" y="1245317"/>
                      <a:pt x="319954" y="1213326"/>
                      <a:pt x="276259" y="1195380"/>
                    </a:cubicBezTo>
                    <a:cubicBezTo>
                      <a:pt x="273138" y="1193819"/>
                      <a:pt x="269237" y="1191478"/>
                      <a:pt x="266116" y="1191478"/>
                    </a:cubicBezTo>
                    <a:cubicBezTo>
                      <a:pt x="225541" y="1186016"/>
                      <a:pt x="184187" y="1183675"/>
                      <a:pt x="143613" y="1195380"/>
                    </a:cubicBezTo>
                    <a:cubicBezTo>
                      <a:pt x="102258" y="1207864"/>
                      <a:pt x="75729" y="1235954"/>
                      <a:pt x="63244" y="1276528"/>
                    </a:cubicBezTo>
                    <a:cubicBezTo>
                      <a:pt x="59343" y="1289793"/>
                      <a:pt x="57782" y="1303057"/>
                      <a:pt x="53881" y="1316322"/>
                    </a:cubicBezTo>
                    <a:cubicBezTo>
                      <a:pt x="49980" y="1330367"/>
                      <a:pt x="35935" y="1339730"/>
                      <a:pt x="22670" y="1338170"/>
                    </a:cubicBezTo>
                    <a:cubicBezTo>
                      <a:pt x="9405" y="1335829"/>
                      <a:pt x="-738" y="1324125"/>
                      <a:pt x="42" y="1308519"/>
                    </a:cubicBezTo>
                    <a:cubicBezTo>
                      <a:pt x="2383" y="1274187"/>
                      <a:pt x="11746" y="1242196"/>
                      <a:pt x="31253" y="1214106"/>
                    </a:cubicBezTo>
                    <a:cubicBezTo>
                      <a:pt x="37495" y="1204743"/>
                      <a:pt x="44518" y="1196160"/>
                      <a:pt x="50760" y="1187577"/>
                    </a:cubicBezTo>
                    <a:cubicBezTo>
                      <a:pt x="52321" y="1145442"/>
                      <a:pt x="53101" y="1104868"/>
                      <a:pt x="57002" y="1063513"/>
                    </a:cubicBezTo>
                    <a:cubicBezTo>
                      <a:pt x="67926" y="944131"/>
                      <a:pt x="105379" y="834893"/>
                      <a:pt x="180285" y="738919"/>
                    </a:cubicBezTo>
                    <a:cubicBezTo>
                      <a:pt x="243488" y="657771"/>
                      <a:pt x="323076" y="596910"/>
                      <a:pt x="415928" y="553214"/>
                    </a:cubicBezTo>
                    <a:cubicBezTo>
                      <a:pt x="456502" y="534488"/>
                      <a:pt x="498637" y="518882"/>
                      <a:pt x="540772" y="502496"/>
                    </a:cubicBezTo>
                    <a:cubicBezTo>
                      <a:pt x="546234" y="500155"/>
                      <a:pt x="552476" y="497815"/>
                      <a:pt x="559499" y="495474"/>
                    </a:cubicBezTo>
                    <a:cubicBezTo>
                      <a:pt x="560279" y="485330"/>
                      <a:pt x="561839" y="475967"/>
                      <a:pt x="561839" y="465823"/>
                    </a:cubicBezTo>
                    <a:cubicBezTo>
                      <a:pt x="561839" y="398720"/>
                      <a:pt x="561839" y="330836"/>
                      <a:pt x="561839" y="263733"/>
                    </a:cubicBezTo>
                    <a:cubicBezTo>
                      <a:pt x="561839" y="230181"/>
                      <a:pt x="561839" y="196629"/>
                      <a:pt x="564960" y="163077"/>
                    </a:cubicBezTo>
                    <a:cubicBezTo>
                      <a:pt x="566521" y="139669"/>
                      <a:pt x="571983" y="116261"/>
                      <a:pt x="578225" y="93633"/>
                    </a:cubicBezTo>
                    <a:cubicBezTo>
                      <a:pt x="589149" y="54619"/>
                      <a:pt x="615678" y="29650"/>
                      <a:pt x="653131" y="16386"/>
                    </a:cubicBezTo>
                    <a:cubicBezTo>
                      <a:pt x="686683" y="3901"/>
                      <a:pt x="721796" y="1561"/>
                      <a:pt x="756128" y="780"/>
                    </a:cubicBezTo>
                    <a:cubicBezTo>
                      <a:pt x="873169" y="0"/>
                      <a:pt x="990990" y="0"/>
                      <a:pt x="1108031" y="0"/>
                    </a:cubicBezTo>
                    <a:cubicBezTo>
                      <a:pt x="1111932" y="0"/>
                      <a:pt x="1115834" y="0"/>
                      <a:pt x="1118955" y="0"/>
                    </a:cubicBezTo>
                    <a:cubicBezTo>
                      <a:pt x="1239117" y="780"/>
                      <a:pt x="1358499" y="1561"/>
                      <a:pt x="1478661" y="2341"/>
                    </a:cubicBezTo>
                    <a:cubicBezTo>
                      <a:pt x="1522356" y="3121"/>
                      <a:pt x="1566052" y="3121"/>
                      <a:pt x="1609747" y="5462"/>
                    </a:cubicBezTo>
                    <a:cubicBezTo>
                      <a:pt x="1633155" y="7022"/>
                      <a:pt x="1656564" y="10924"/>
                      <a:pt x="1679972" y="17166"/>
                    </a:cubicBezTo>
                    <a:cubicBezTo>
                      <a:pt x="1712743" y="25749"/>
                      <a:pt x="1732250" y="48377"/>
                      <a:pt x="1740833" y="81929"/>
                    </a:cubicBezTo>
                    <a:cubicBezTo>
                      <a:pt x="1748636" y="114700"/>
                      <a:pt x="1749416" y="148252"/>
                      <a:pt x="1750197" y="181804"/>
                    </a:cubicBezTo>
                    <a:cubicBezTo>
                      <a:pt x="1751757" y="273876"/>
                      <a:pt x="1754098" y="365948"/>
                      <a:pt x="1755658" y="458801"/>
                    </a:cubicBezTo>
                    <a:cubicBezTo>
                      <a:pt x="1755658" y="463483"/>
                      <a:pt x="1756439" y="468164"/>
                      <a:pt x="1757219" y="475187"/>
                    </a:cubicBezTo>
                    <a:cubicBezTo>
                      <a:pt x="1761901" y="476747"/>
                      <a:pt x="1765802" y="479868"/>
                      <a:pt x="1770484" y="479868"/>
                    </a:cubicBezTo>
                    <a:cubicBezTo>
                      <a:pt x="1860215" y="480649"/>
                      <a:pt x="1946825" y="467384"/>
                      <a:pt x="2027194" y="424469"/>
                    </a:cubicBezTo>
                    <a:cubicBezTo>
                      <a:pt x="2106001" y="381554"/>
                      <a:pt x="2162181" y="319132"/>
                      <a:pt x="2188710" y="232522"/>
                    </a:cubicBezTo>
                    <a:cubicBezTo>
                      <a:pt x="2183249" y="213795"/>
                      <a:pt x="2177006" y="195849"/>
                      <a:pt x="2172325" y="177902"/>
                    </a:cubicBezTo>
                    <a:cubicBezTo>
                      <a:pt x="2166082" y="153714"/>
                      <a:pt x="2166082" y="128745"/>
                      <a:pt x="2170764" y="103776"/>
                    </a:cubicBezTo>
                    <a:cubicBezTo>
                      <a:pt x="2171544" y="97534"/>
                      <a:pt x="2173885" y="91292"/>
                      <a:pt x="2175446" y="85830"/>
                    </a:cubicBezTo>
                    <a:cubicBezTo>
                      <a:pt x="2180908" y="72565"/>
                      <a:pt x="2191832" y="65543"/>
                      <a:pt x="2204316" y="67884"/>
                    </a:cubicBezTo>
                    <a:cubicBezTo>
                      <a:pt x="2218361" y="70225"/>
                      <a:pt x="2228504" y="82709"/>
                      <a:pt x="2227724" y="96754"/>
                    </a:cubicBezTo>
                    <a:cubicBezTo>
                      <a:pt x="2227724" y="101436"/>
                      <a:pt x="2225383" y="106117"/>
                      <a:pt x="2224603" y="111579"/>
                    </a:cubicBezTo>
                    <a:cubicBezTo>
                      <a:pt x="2213679" y="175562"/>
                      <a:pt x="2243329" y="235643"/>
                      <a:pt x="2301850" y="263733"/>
                    </a:cubicBezTo>
                    <a:cubicBezTo>
                      <a:pt x="2322918" y="273876"/>
                      <a:pt x="2345545" y="281679"/>
                      <a:pt x="2368173" y="287921"/>
                    </a:cubicBezTo>
                    <a:cubicBezTo>
                      <a:pt x="2421232" y="301966"/>
                      <a:pt x="2463367" y="283239"/>
                      <a:pt x="2496918" y="242665"/>
                    </a:cubicBezTo>
                    <a:cubicBezTo>
                      <a:pt x="2503941" y="234082"/>
                      <a:pt x="2509403" y="223939"/>
                      <a:pt x="2516425" y="215356"/>
                    </a:cubicBezTo>
                    <a:cubicBezTo>
                      <a:pt x="2526569" y="202871"/>
                      <a:pt x="2541394" y="200530"/>
                      <a:pt x="2553098" y="208333"/>
                    </a:cubicBezTo>
                    <a:cubicBezTo>
                      <a:pt x="2565583" y="216916"/>
                      <a:pt x="2569484" y="230961"/>
                      <a:pt x="2562462" y="244226"/>
                    </a:cubicBezTo>
                    <a:cubicBezTo>
                      <a:pt x="2544515" y="277777"/>
                      <a:pt x="2519547" y="305867"/>
                      <a:pt x="2485995" y="323814"/>
                    </a:cubicBezTo>
                    <a:cubicBezTo>
                      <a:pt x="2469609" y="333177"/>
                      <a:pt x="2460246" y="344881"/>
                      <a:pt x="2453223" y="362047"/>
                    </a:cubicBezTo>
                    <a:cubicBezTo>
                      <a:pt x="2423573" y="437734"/>
                      <a:pt x="2383779" y="507958"/>
                      <a:pt x="2330720" y="571160"/>
                    </a:cubicBezTo>
                    <a:cubicBezTo>
                      <a:pt x="2242549" y="676497"/>
                      <a:pt x="2130970" y="742040"/>
                      <a:pt x="1997543" y="771691"/>
                    </a:cubicBezTo>
                    <a:cubicBezTo>
                      <a:pt x="1928099" y="787296"/>
                      <a:pt x="1857094" y="791978"/>
                      <a:pt x="1786089" y="788857"/>
                    </a:cubicBezTo>
                    <a:cubicBezTo>
                      <a:pt x="1779847" y="788857"/>
                      <a:pt x="1773605" y="788857"/>
                      <a:pt x="1765022" y="788857"/>
                    </a:cubicBezTo>
                    <a:cubicBezTo>
                      <a:pt x="1764241" y="796660"/>
                      <a:pt x="1761901" y="803682"/>
                      <a:pt x="1761901" y="810705"/>
                    </a:cubicBezTo>
                    <a:cubicBezTo>
                      <a:pt x="1761901" y="880149"/>
                      <a:pt x="1762681" y="950374"/>
                      <a:pt x="1763461" y="1020598"/>
                    </a:cubicBezTo>
                    <a:cubicBezTo>
                      <a:pt x="1763461" y="1049468"/>
                      <a:pt x="1761120" y="1077558"/>
                      <a:pt x="1756439" y="1106428"/>
                    </a:cubicBezTo>
                    <a:cubicBezTo>
                      <a:pt x="1743954" y="1171971"/>
                      <a:pt x="1707281" y="1208644"/>
                      <a:pt x="1640958" y="1221909"/>
                    </a:cubicBezTo>
                    <a:cubicBezTo>
                      <a:pt x="1602725" y="1229712"/>
                      <a:pt x="1563711" y="1229712"/>
                      <a:pt x="1525478" y="1229712"/>
                    </a:cubicBezTo>
                    <a:cubicBezTo>
                      <a:pt x="1464616" y="1229712"/>
                      <a:pt x="1403755" y="1229712"/>
                      <a:pt x="1339772" y="1229712"/>
                    </a:cubicBezTo>
                    <a:cubicBezTo>
                      <a:pt x="1338212" y="1238295"/>
                      <a:pt x="1335871" y="1246878"/>
                      <a:pt x="1335871" y="1254680"/>
                    </a:cubicBezTo>
                    <a:cubicBezTo>
                      <a:pt x="1335871" y="1312421"/>
                      <a:pt x="1336651" y="1369381"/>
                      <a:pt x="1335871" y="1427121"/>
                    </a:cubicBezTo>
                    <a:cubicBezTo>
                      <a:pt x="1335091" y="1480960"/>
                      <a:pt x="1332750" y="1534018"/>
                      <a:pt x="1331189" y="1587857"/>
                    </a:cubicBezTo>
                    <a:cubicBezTo>
                      <a:pt x="1331189" y="1592539"/>
                      <a:pt x="1331970" y="1598001"/>
                      <a:pt x="1331970" y="1604243"/>
                    </a:cubicBezTo>
                    <a:cubicBezTo>
                      <a:pt x="1340553" y="1610485"/>
                      <a:pt x="1349916" y="1616727"/>
                      <a:pt x="1358499" y="1623750"/>
                    </a:cubicBezTo>
                    <a:cubicBezTo>
                      <a:pt x="1390490" y="1646378"/>
                      <a:pt x="1414679" y="1676028"/>
                      <a:pt x="1435746" y="1709580"/>
                    </a:cubicBezTo>
                    <a:cubicBezTo>
                      <a:pt x="1441208" y="1718163"/>
                      <a:pt x="1444329" y="1727526"/>
                      <a:pt x="1438867" y="1737670"/>
                    </a:cubicBezTo>
                    <a:cubicBezTo>
                      <a:pt x="1427943" y="1757177"/>
                      <a:pt x="1406876" y="1759517"/>
                      <a:pt x="1392831" y="1742352"/>
                    </a:cubicBezTo>
                    <a:cubicBezTo>
                      <a:pt x="1386589" y="1734549"/>
                      <a:pt x="1381127" y="1725966"/>
                      <a:pt x="1375665" y="1718163"/>
                    </a:cubicBezTo>
                    <a:cubicBezTo>
                      <a:pt x="1341333" y="1669786"/>
                      <a:pt x="1294517" y="1640136"/>
                      <a:pt x="1235996" y="1632333"/>
                    </a:cubicBezTo>
                    <a:cubicBezTo>
                      <a:pt x="1176695" y="1624530"/>
                      <a:pt x="1116614" y="1623750"/>
                      <a:pt x="1057313" y="1639355"/>
                    </a:cubicBezTo>
                    <a:cubicBezTo>
                      <a:pt x="999573" y="1654180"/>
                      <a:pt x="951196" y="1682270"/>
                      <a:pt x="919985" y="1735329"/>
                    </a:cubicBezTo>
                    <a:cubicBezTo>
                      <a:pt x="916864" y="1740791"/>
                      <a:pt x="912963" y="1745473"/>
                      <a:pt x="908281" y="1750154"/>
                    </a:cubicBezTo>
                    <a:cubicBezTo>
                      <a:pt x="898918" y="1758737"/>
                      <a:pt x="884093" y="1758737"/>
                      <a:pt x="873949" y="1750935"/>
                    </a:cubicBezTo>
                    <a:cubicBezTo>
                      <a:pt x="864586" y="1743912"/>
                      <a:pt x="861464" y="1733769"/>
                      <a:pt x="866146" y="1721284"/>
                    </a:cubicBezTo>
                    <a:cubicBezTo>
                      <a:pt x="879411" y="1689293"/>
                      <a:pt x="901259" y="1664324"/>
                      <a:pt x="927008" y="1642476"/>
                    </a:cubicBezTo>
                    <a:cubicBezTo>
                      <a:pt x="936371" y="1634674"/>
                      <a:pt x="946514" y="1626871"/>
                      <a:pt x="957438" y="1619068"/>
                    </a:cubicBezTo>
                    <a:cubicBezTo>
                      <a:pt x="958999" y="1489543"/>
                      <a:pt x="960559" y="1360017"/>
                      <a:pt x="962120" y="1233613"/>
                    </a:cubicBezTo>
                    <a:cubicBezTo>
                      <a:pt x="951976" y="1221129"/>
                      <a:pt x="941833" y="1223469"/>
                      <a:pt x="931689" y="1223469"/>
                    </a:cubicBezTo>
                    <a:cubicBezTo>
                      <a:pt x="863025" y="1223469"/>
                      <a:pt x="794361" y="1224250"/>
                      <a:pt x="725697" y="1222689"/>
                    </a:cubicBezTo>
                    <a:cubicBezTo>
                      <a:pt x="699948" y="1222689"/>
                      <a:pt x="673419" y="1221129"/>
                      <a:pt x="647670" y="1217227"/>
                    </a:cubicBezTo>
                    <a:cubicBezTo>
                      <a:pt x="593831" y="1207864"/>
                      <a:pt x="569642" y="1181335"/>
                      <a:pt x="565741" y="1126715"/>
                    </a:cubicBezTo>
                    <a:cubicBezTo>
                      <a:pt x="563400" y="1086922"/>
                      <a:pt x="564180" y="1047128"/>
                      <a:pt x="564180" y="1007333"/>
                    </a:cubicBezTo>
                    <a:cubicBezTo>
                      <a:pt x="564180" y="949593"/>
                      <a:pt x="564180" y="892633"/>
                      <a:pt x="564180" y="834893"/>
                    </a:cubicBezTo>
                    <a:cubicBezTo>
                      <a:pt x="564180" y="824749"/>
                      <a:pt x="562620" y="818507"/>
                      <a:pt x="561839" y="809144"/>
                    </a:cubicBezTo>
                    <a:close/>
                    <a:moveTo>
                      <a:pt x="615678" y="646067"/>
                    </a:moveTo>
                    <a:cubicBezTo>
                      <a:pt x="616459" y="646067"/>
                      <a:pt x="617239" y="646067"/>
                      <a:pt x="618019" y="646067"/>
                    </a:cubicBezTo>
                    <a:cubicBezTo>
                      <a:pt x="618019" y="656210"/>
                      <a:pt x="618019" y="666354"/>
                      <a:pt x="618019" y="675717"/>
                    </a:cubicBezTo>
                    <a:cubicBezTo>
                      <a:pt x="618019" y="810705"/>
                      <a:pt x="618019" y="944912"/>
                      <a:pt x="618019" y="1079899"/>
                    </a:cubicBezTo>
                    <a:cubicBezTo>
                      <a:pt x="618019" y="1098626"/>
                      <a:pt x="620360" y="1117352"/>
                      <a:pt x="623481" y="1135299"/>
                    </a:cubicBezTo>
                    <a:cubicBezTo>
                      <a:pt x="625041" y="1147783"/>
                      <a:pt x="634405" y="1154025"/>
                      <a:pt x="646109" y="1157146"/>
                    </a:cubicBezTo>
                    <a:cubicBezTo>
                      <a:pt x="652351" y="1158707"/>
                      <a:pt x="658593" y="1158707"/>
                      <a:pt x="664836" y="1158707"/>
                    </a:cubicBezTo>
                    <a:cubicBezTo>
                      <a:pt x="715553" y="1160267"/>
                      <a:pt x="767051" y="1162608"/>
                      <a:pt x="817769" y="1164169"/>
                    </a:cubicBezTo>
                    <a:cubicBezTo>
                      <a:pt x="853662" y="1164949"/>
                      <a:pt x="890335" y="1164949"/>
                      <a:pt x="926227" y="1165729"/>
                    </a:cubicBezTo>
                    <a:cubicBezTo>
                      <a:pt x="1047170" y="1167290"/>
                      <a:pt x="1168112" y="1170411"/>
                      <a:pt x="1289055" y="1171191"/>
                    </a:cubicBezTo>
                    <a:cubicBezTo>
                      <a:pt x="1380347" y="1171971"/>
                      <a:pt x="1471639" y="1171971"/>
                      <a:pt x="1562150" y="1171191"/>
                    </a:cubicBezTo>
                    <a:cubicBezTo>
                      <a:pt x="1591801" y="1171191"/>
                      <a:pt x="1622232" y="1168070"/>
                      <a:pt x="1650321" y="1158707"/>
                    </a:cubicBezTo>
                    <a:cubicBezTo>
                      <a:pt x="1670608" y="1151684"/>
                      <a:pt x="1684654" y="1138420"/>
                      <a:pt x="1692456" y="1118913"/>
                    </a:cubicBezTo>
                    <a:cubicBezTo>
                      <a:pt x="1696358" y="1108769"/>
                      <a:pt x="1700259" y="1097845"/>
                      <a:pt x="1701039" y="1086922"/>
                    </a:cubicBezTo>
                    <a:cubicBezTo>
                      <a:pt x="1704160" y="1055711"/>
                      <a:pt x="1707281" y="1024500"/>
                      <a:pt x="1707281" y="994069"/>
                    </a:cubicBezTo>
                    <a:cubicBezTo>
                      <a:pt x="1707281" y="941791"/>
                      <a:pt x="1703380" y="889512"/>
                      <a:pt x="1702600" y="837234"/>
                    </a:cubicBezTo>
                    <a:cubicBezTo>
                      <a:pt x="1701039" y="710049"/>
                      <a:pt x="1701039" y="582865"/>
                      <a:pt x="1696358" y="455680"/>
                    </a:cubicBezTo>
                    <a:cubicBezTo>
                      <a:pt x="1693236" y="363608"/>
                      <a:pt x="1694017" y="270755"/>
                      <a:pt x="1692456" y="178683"/>
                    </a:cubicBezTo>
                    <a:cubicBezTo>
                      <a:pt x="1692456" y="156055"/>
                      <a:pt x="1690115" y="134207"/>
                      <a:pt x="1686994" y="111579"/>
                    </a:cubicBezTo>
                    <a:cubicBezTo>
                      <a:pt x="1683093" y="79588"/>
                      <a:pt x="1674510" y="70225"/>
                      <a:pt x="1643299" y="64763"/>
                    </a:cubicBezTo>
                    <a:cubicBezTo>
                      <a:pt x="1617550" y="60081"/>
                      <a:pt x="1591021" y="58521"/>
                      <a:pt x="1565272" y="57740"/>
                    </a:cubicBezTo>
                    <a:cubicBezTo>
                      <a:pt x="1436526" y="56180"/>
                      <a:pt x="1308561" y="54619"/>
                      <a:pt x="1179816" y="53839"/>
                    </a:cubicBezTo>
                    <a:cubicBezTo>
                      <a:pt x="1121296" y="53059"/>
                      <a:pt x="1062775" y="54619"/>
                      <a:pt x="1003474" y="54619"/>
                    </a:cubicBezTo>
                    <a:cubicBezTo>
                      <a:pt x="974604" y="54619"/>
                      <a:pt x="945734" y="52278"/>
                      <a:pt x="917644" y="52278"/>
                    </a:cubicBezTo>
                    <a:cubicBezTo>
                      <a:pt x="875509" y="52278"/>
                      <a:pt x="832594" y="53059"/>
                      <a:pt x="790460" y="54619"/>
                    </a:cubicBezTo>
                    <a:cubicBezTo>
                      <a:pt x="755347" y="56180"/>
                      <a:pt x="721015" y="58521"/>
                      <a:pt x="685903" y="62422"/>
                    </a:cubicBezTo>
                    <a:cubicBezTo>
                      <a:pt x="653912" y="66323"/>
                      <a:pt x="633625" y="85050"/>
                      <a:pt x="625822" y="116261"/>
                    </a:cubicBezTo>
                    <a:cubicBezTo>
                      <a:pt x="624261" y="122503"/>
                      <a:pt x="621920" y="127965"/>
                      <a:pt x="621920" y="134207"/>
                    </a:cubicBezTo>
                    <a:cubicBezTo>
                      <a:pt x="618799" y="168539"/>
                      <a:pt x="614898" y="203651"/>
                      <a:pt x="614118" y="238764"/>
                    </a:cubicBezTo>
                    <a:cubicBezTo>
                      <a:pt x="612557" y="292603"/>
                      <a:pt x="614118" y="346442"/>
                      <a:pt x="614118" y="399500"/>
                    </a:cubicBezTo>
                    <a:cubicBezTo>
                      <a:pt x="615678" y="481429"/>
                      <a:pt x="615678" y="564138"/>
                      <a:pt x="615678" y="646067"/>
                    </a:cubicBezTo>
                    <a:close/>
                    <a:moveTo>
                      <a:pt x="1928879" y="520443"/>
                    </a:moveTo>
                    <a:cubicBezTo>
                      <a:pt x="1932781" y="555555"/>
                      <a:pt x="1937462" y="587546"/>
                      <a:pt x="1941364" y="619537"/>
                    </a:cubicBezTo>
                    <a:cubicBezTo>
                      <a:pt x="1944485" y="652309"/>
                      <a:pt x="1943704" y="685861"/>
                      <a:pt x="1949947" y="720193"/>
                    </a:cubicBezTo>
                    <a:cubicBezTo>
                      <a:pt x="1992081" y="717072"/>
                      <a:pt x="2029534" y="703807"/>
                      <a:pt x="2066988" y="690542"/>
                    </a:cubicBezTo>
                    <a:cubicBezTo>
                      <a:pt x="2088835" y="682740"/>
                      <a:pt x="2110683" y="674937"/>
                      <a:pt x="2129410" y="658551"/>
                    </a:cubicBezTo>
                    <a:cubicBezTo>
                      <a:pt x="2098199" y="607053"/>
                      <a:pt x="2067768" y="557116"/>
                      <a:pt x="2036557" y="507178"/>
                    </a:cubicBezTo>
                    <a:cubicBezTo>
                      <a:pt x="2031875" y="500155"/>
                      <a:pt x="2027194" y="493913"/>
                      <a:pt x="2022512" y="487671"/>
                    </a:cubicBezTo>
                    <a:cubicBezTo>
                      <a:pt x="1991301" y="498595"/>
                      <a:pt x="1961651" y="508739"/>
                      <a:pt x="1928879" y="520443"/>
                    </a:cubicBezTo>
                    <a:close/>
                    <a:moveTo>
                      <a:pt x="202133" y="804462"/>
                    </a:moveTo>
                    <a:cubicBezTo>
                      <a:pt x="165460" y="856741"/>
                      <a:pt x="145173" y="910580"/>
                      <a:pt x="130348" y="966759"/>
                    </a:cubicBezTo>
                    <a:cubicBezTo>
                      <a:pt x="165460" y="980024"/>
                      <a:pt x="277820" y="996410"/>
                      <a:pt x="317614" y="993289"/>
                    </a:cubicBezTo>
                    <a:cubicBezTo>
                      <a:pt x="329318" y="965979"/>
                      <a:pt x="341022" y="937889"/>
                      <a:pt x="354286" y="908239"/>
                    </a:cubicBezTo>
                    <a:cubicBezTo>
                      <a:pt x="302788" y="873907"/>
                      <a:pt x="257533" y="836454"/>
                      <a:pt x="202133" y="804462"/>
                    </a:cubicBezTo>
                    <a:close/>
                    <a:moveTo>
                      <a:pt x="2180128" y="628120"/>
                    </a:moveTo>
                    <a:cubicBezTo>
                      <a:pt x="2230065" y="596910"/>
                      <a:pt x="2280002" y="547752"/>
                      <a:pt x="2300290" y="510299"/>
                    </a:cubicBezTo>
                    <a:cubicBezTo>
                      <a:pt x="2250352" y="474407"/>
                      <a:pt x="2202755" y="435393"/>
                      <a:pt x="2148136" y="403402"/>
                    </a:cubicBezTo>
                    <a:cubicBezTo>
                      <a:pt x="2122387" y="423689"/>
                      <a:pt x="2098979" y="442415"/>
                      <a:pt x="2073230" y="462702"/>
                    </a:cubicBezTo>
                    <a:cubicBezTo>
                      <a:pt x="2111463" y="517322"/>
                      <a:pt x="2137212" y="576622"/>
                      <a:pt x="2180128" y="628120"/>
                    </a:cubicBezTo>
                    <a:close/>
                    <a:moveTo>
                      <a:pt x="239586" y="759207"/>
                    </a:moveTo>
                    <a:cubicBezTo>
                      <a:pt x="302008" y="809144"/>
                      <a:pt x="362089" y="849718"/>
                      <a:pt x="387058" y="858301"/>
                    </a:cubicBezTo>
                    <a:cubicBezTo>
                      <a:pt x="411246" y="835673"/>
                      <a:pt x="436215" y="813045"/>
                      <a:pt x="459623" y="791198"/>
                    </a:cubicBezTo>
                    <a:cubicBezTo>
                      <a:pt x="444018" y="756866"/>
                      <a:pt x="386278" y="655430"/>
                      <a:pt x="374574" y="641385"/>
                    </a:cubicBezTo>
                    <a:cubicBezTo>
                      <a:pt x="327757" y="663233"/>
                      <a:pt x="259873" y="721753"/>
                      <a:pt x="239586" y="759207"/>
                    </a:cubicBezTo>
                    <a:close/>
                    <a:moveTo>
                      <a:pt x="1760340" y="536828"/>
                    </a:moveTo>
                    <a:cubicBezTo>
                      <a:pt x="1757219" y="541510"/>
                      <a:pt x="1755658" y="543071"/>
                      <a:pt x="1755658" y="543851"/>
                    </a:cubicBezTo>
                    <a:cubicBezTo>
                      <a:pt x="1756439" y="600811"/>
                      <a:pt x="1757219" y="657771"/>
                      <a:pt x="1757999" y="714731"/>
                    </a:cubicBezTo>
                    <a:cubicBezTo>
                      <a:pt x="1757999" y="727215"/>
                      <a:pt x="1763461" y="732677"/>
                      <a:pt x="1776726" y="732677"/>
                    </a:cubicBezTo>
                    <a:cubicBezTo>
                      <a:pt x="1803255" y="733457"/>
                      <a:pt x="1829004" y="733457"/>
                      <a:pt x="1854753" y="732677"/>
                    </a:cubicBezTo>
                    <a:cubicBezTo>
                      <a:pt x="1865677" y="732677"/>
                      <a:pt x="1876601" y="729556"/>
                      <a:pt x="1886744" y="727996"/>
                    </a:cubicBezTo>
                    <a:cubicBezTo>
                      <a:pt x="1893767" y="690542"/>
                      <a:pt x="1883623" y="585205"/>
                      <a:pt x="1869578" y="532147"/>
                    </a:cubicBezTo>
                    <a:cubicBezTo>
                      <a:pt x="1833686" y="527465"/>
                      <a:pt x="1797013" y="537609"/>
                      <a:pt x="1760340" y="536828"/>
                    </a:cubicBezTo>
                    <a:close/>
                    <a:moveTo>
                      <a:pt x="1012838" y="1441166"/>
                    </a:moveTo>
                    <a:cubicBezTo>
                      <a:pt x="1038587" y="1447408"/>
                      <a:pt x="1061995" y="1451309"/>
                      <a:pt x="1085403" y="1450529"/>
                    </a:cubicBezTo>
                    <a:cubicBezTo>
                      <a:pt x="1145484" y="1449749"/>
                      <a:pt x="1204785" y="1447408"/>
                      <a:pt x="1264866" y="1445848"/>
                    </a:cubicBezTo>
                    <a:cubicBezTo>
                      <a:pt x="1267987" y="1445848"/>
                      <a:pt x="1271889" y="1443507"/>
                      <a:pt x="1277351" y="1441946"/>
                    </a:cubicBezTo>
                    <a:cubicBezTo>
                      <a:pt x="1282032" y="1413076"/>
                      <a:pt x="1282812" y="1383426"/>
                      <a:pt x="1276570" y="1352215"/>
                    </a:cubicBezTo>
                    <a:cubicBezTo>
                      <a:pt x="1232875" y="1352995"/>
                      <a:pt x="1190740" y="1354555"/>
                      <a:pt x="1148605" y="1355336"/>
                    </a:cubicBezTo>
                    <a:cubicBezTo>
                      <a:pt x="1104910" y="1356116"/>
                      <a:pt x="1061995" y="1356116"/>
                      <a:pt x="1016739" y="1356896"/>
                    </a:cubicBezTo>
                    <a:cubicBezTo>
                      <a:pt x="1015178" y="1385766"/>
                      <a:pt x="1014398" y="1411516"/>
                      <a:pt x="1012838" y="1441166"/>
                    </a:cubicBezTo>
                    <a:close/>
                    <a:moveTo>
                      <a:pt x="1278131" y="1227371"/>
                    </a:moveTo>
                    <a:cubicBezTo>
                      <a:pt x="1233655" y="1226591"/>
                      <a:pt x="1191520" y="1224250"/>
                      <a:pt x="1149386" y="1225810"/>
                    </a:cubicBezTo>
                    <a:cubicBezTo>
                      <a:pt x="1106471" y="1227371"/>
                      <a:pt x="1063556" y="1214886"/>
                      <a:pt x="1020640" y="1224250"/>
                    </a:cubicBezTo>
                    <a:cubicBezTo>
                      <a:pt x="1013618" y="1258582"/>
                      <a:pt x="1013618" y="1274967"/>
                      <a:pt x="1021421" y="1299156"/>
                    </a:cubicBezTo>
                    <a:cubicBezTo>
                      <a:pt x="1063556" y="1307739"/>
                      <a:pt x="1105690" y="1302277"/>
                      <a:pt x="1147825" y="1301497"/>
                    </a:cubicBezTo>
                    <a:cubicBezTo>
                      <a:pt x="1190740" y="1300717"/>
                      <a:pt x="1234435" y="1300717"/>
                      <a:pt x="1278911" y="1292914"/>
                    </a:cubicBezTo>
                    <a:cubicBezTo>
                      <a:pt x="1280472" y="1271846"/>
                      <a:pt x="1282032" y="1252340"/>
                      <a:pt x="1278131" y="1227371"/>
                    </a:cubicBezTo>
                    <a:close/>
                    <a:moveTo>
                      <a:pt x="2334622" y="465823"/>
                    </a:moveTo>
                    <a:cubicBezTo>
                      <a:pt x="2350227" y="447097"/>
                      <a:pt x="2360371" y="427590"/>
                      <a:pt x="2369734" y="407303"/>
                    </a:cubicBezTo>
                    <a:cubicBezTo>
                      <a:pt x="2379097" y="387796"/>
                      <a:pt x="2393142" y="369850"/>
                      <a:pt x="2393142" y="347222"/>
                    </a:cubicBezTo>
                    <a:cubicBezTo>
                      <a:pt x="2333841" y="337078"/>
                      <a:pt x="2321357" y="338639"/>
                      <a:pt x="2227724" y="286360"/>
                    </a:cubicBezTo>
                    <a:cubicBezTo>
                      <a:pt x="2221482" y="298065"/>
                      <a:pt x="2214460" y="309769"/>
                      <a:pt x="2208217" y="322253"/>
                    </a:cubicBezTo>
                    <a:cubicBezTo>
                      <a:pt x="2201195" y="334737"/>
                      <a:pt x="2191051" y="345661"/>
                      <a:pt x="2187150" y="360487"/>
                    </a:cubicBezTo>
                    <a:cubicBezTo>
                      <a:pt x="2236307" y="395599"/>
                      <a:pt x="2284684" y="429931"/>
                      <a:pt x="2334622" y="465823"/>
                    </a:cubicBezTo>
                    <a:close/>
                    <a:moveTo>
                      <a:pt x="1015178" y="1589418"/>
                    </a:moveTo>
                    <a:cubicBezTo>
                      <a:pt x="1102569" y="1564449"/>
                      <a:pt x="1186839" y="1564449"/>
                      <a:pt x="1272669" y="1578494"/>
                    </a:cubicBezTo>
                    <a:cubicBezTo>
                      <a:pt x="1278911" y="1553525"/>
                      <a:pt x="1279691" y="1529337"/>
                      <a:pt x="1275790" y="1506709"/>
                    </a:cubicBezTo>
                    <a:cubicBezTo>
                      <a:pt x="1270328" y="1504368"/>
                      <a:pt x="1267987" y="1502807"/>
                      <a:pt x="1266427" y="1502807"/>
                    </a:cubicBezTo>
                    <a:cubicBezTo>
                      <a:pt x="1185278" y="1502807"/>
                      <a:pt x="1104130" y="1502807"/>
                      <a:pt x="1023761" y="1502807"/>
                    </a:cubicBezTo>
                    <a:cubicBezTo>
                      <a:pt x="1022981" y="1502807"/>
                      <a:pt x="1021421" y="1502807"/>
                      <a:pt x="1019860" y="1503588"/>
                    </a:cubicBezTo>
                    <a:cubicBezTo>
                      <a:pt x="1018300" y="1504368"/>
                      <a:pt x="1018300" y="1505148"/>
                      <a:pt x="1015959" y="1508269"/>
                    </a:cubicBezTo>
                    <a:cubicBezTo>
                      <a:pt x="1015178" y="1532458"/>
                      <a:pt x="1015178" y="1558207"/>
                      <a:pt x="1015178" y="1589418"/>
                    </a:cubicBezTo>
                    <a:close/>
                    <a:moveTo>
                      <a:pt x="561839" y="745162"/>
                    </a:moveTo>
                    <a:cubicBezTo>
                      <a:pt x="566521" y="660892"/>
                      <a:pt x="564960" y="585205"/>
                      <a:pt x="557938" y="560237"/>
                    </a:cubicBezTo>
                    <a:cubicBezTo>
                      <a:pt x="518924" y="564918"/>
                      <a:pt x="455722" y="590667"/>
                      <a:pt x="430753" y="613295"/>
                    </a:cubicBezTo>
                    <a:cubicBezTo>
                      <a:pt x="451040" y="663233"/>
                      <a:pt x="497857" y="744381"/>
                      <a:pt x="520485" y="765449"/>
                    </a:cubicBezTo>
                    <a:cubicBezTo>
                      <a:pt x="531409" y="755305"/>
                      <a:pt x="550135" y="758426"/>
                      <a:pt x="561839" y="745162"/>
                    </a:cubicBezTo>
                    <a:close/>
                    <a:moveTo>
                      <a:pt x="291084" y="1135299"/>
                    </a:moveTo>
                    <a:cubicBezTo>
                      <a:pt x="293425" y="1120473"/>
                      <a:pt x="295766" y="1107209"/>
                      <a:pt x="297327" y="1093944"/>
                    </a:cubicBezTo>
                    <a:cubicBezTo>
                      <a:pt x="298887" y="1080679"/>
                      <a:pt x="303569" y="1067415"/>
                      <a:pt x="298107" y="1051809"/>
                    </a:cubicBezTo>
                    <a:cubicBezTo>
                      <a:pt x="269237" y="1047908"/>
                      <a:pt x="239586" y="1044787"/>
                      <a:pt x="209936" y="1040885"/>
                    </a:cubicBezTo>
                    <a:cubicBezTo>
                      <a:pt x="179505" y="1036984"/>
                      <a:pt x="149855" y="1027621"/>
                      <a:pt x="119424" y="1029962"/>
                    </a:cubicBezTo>
                    <a:cubicBezTo>
                      <a:pt x="110061" y="1063513"/>
                      <a:pt x="106940" y="1110330"/>
                      <a:pt x="110841" y="1142321"/>
                    </a:cubicBezTo>
                    <a:cubicBezTo>
                      <a:pt x="139711" y="1137639"/>
                      <a:pt x="168581" y="1131397"/>
                      <a:pt x="197451" y="1129837"/>
                    </a:cubicBezTo>
                    <a:cubicBezTo>
                      <a:pt x="228662" y="1129056"/>
                      <a:pt x="257533" y="1133738"/>
                      <a:pt x="291084" y="1135299"/>
                    </a:cubicBezTo>
                    <a:close/>
                  </a:path>
                </a:pathLst>
              </a:custGeom>
              <a:solidFill>
                <a:srgbClr val="000000"/>
              </a:solidFill>
              <a:ln w="778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F52E05F-1E0E-A817-7843-954D6AEF1C1B}"/>
                  </a:ext>
                </a:extLst>
              </p:cNvPr>
              <p:cNvSpPr/>
              <p:nvPr/>
            </p:nvSpPr>
            <p:spPr>
              <a:xfrm>
                <a:off x="1292582" y="7137438"/>
                <a:ext cx="314016" cy="425834"/>
              </a:xfrm>
              <a:custGeom>
                <a:avLst/>
                <a:gdLst>
                  <a:gd name="connsiteX0" fmla="*/ 0 w 314016"/>
                  <a:gd name="connsiteY0" fmla="*/ 211454 h 425834"/>
                  <a:gd name="connsiteX1" fmla="*/ 0 w 314016"/>
                  <a:gd name="connsiteY1" fmla="*/ 92072 h 425834"/>
                  <a:gd name="connsiteX2" fmla="*/ 42135 w 314016"/>
                  <a:gd name="connsiteY2" fmla="*/ 13265 h 425834"/>
                  <a:gd name="connsiteX3" fmla="*/ 88171 w 314016"/>
                  <a:gd name="connsiteY3" fmla="*/ 0 h 425834"/>
                  <a:gd name="connsiteX4" fmla="*/ 219257 w 314016"/>
                  <a:gd name="connsiteY4" fmla="*/ 0 h 425834"/>
                  <a:gd name="connsiteX5" fmla="*/ 299625 w 314016"/>
                  <a:gd name="connsiteY5" fmla="*/ 50718 h 425834"/>
                  <a:gd name="connsiteX6" fmla="*/ 312890 w 314016"/>
                  <a:gd name="connsiteY6" fmla="*/ 104557 h 425834"/>
                  <a:gd name="connsiteX7" fmla="*/ 313670 w 314016"/>
                  <a:gd name="connsiteY7" fmla="*/ 205212 h 425834"/>
                  <a:gd name="connsiteX8" fmla="*/ 313670 w 314016"/>
                  <a:gd name="connsiteY8" fmla="*/ 324594 h 425834"/>
                  <a:gd name="connsiteX9" fmla="*/ 213015 w 314016"/>
                  <a:gd name="connsiteY9" fmla="*/ 425249 h 425834"/>
                  <a:gd name="connsiteX10" fmla="*/ 97534 w 314016"/>
                  <a:gd name="connsiteY10" fmla="*/ 425249 h 425834"/>
                  <a:gd name="connsiteX11" fmla="*/ 53839 w 314016"/>
                  <a:gd name="connsiteY11" fmla="*/ 417447 h 425834"/>
                  <a:gd name="connsiteX12" fmla="*/ 5462 w 314016"/>
                  <a:gd name="connsiteY12" fmla="*/ 356585 h 425834"/>
                  <a:gd name="connsiteX13" fmla="*/ 3901 w 314016"/>
                  <a:gd name="connsiteY13" fmla="*/ 337858 h 425834"/>
                  <a:gd name="connsiteX14" fmla="*/ 0 w 314016"/>
                  <a:gd name="connsiteY14" fmla="*/ 211454 h 425834"/>
                  <a:gd name="connsiteX15" fmla="*/ 0 w 314016"/>
                  <a:gd name="connsiteY15" fmla="*/ 211454 h 42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4016" h="425834">
                    <a:moveTo>
                      <a:pt x="0" y="211454"/>
                    </a:moveTo>
                    <a:cubicBezTo>
                      <a:pt x="0" y="171660"/>
                      <a:pt x="0" y="131866"/>
                      <a:pt x="0" y="92072"/>
                    </a:cubicBezTo>
                    <a:cubicBezTo>
                      <a:pt x="0" y="58521"/>
                      <a:pt x="14045" y="31991"/>
                      <a:pt x="42135" y="13265"/>
                    </a:cubicBezTo>
                    <a:cubicBezTo>
                      <a:pt x="56180" y="3901"/>
                      <a:pt x="71005" y="0"/>
                      <a:pt x="88171" y="0"/>
                    </a:cubicBezTo>
                    <a:cubicBezTo>
                      <a:pt x="131866" y="780"/>
                      <a:pt x="175562" y="780"/>
                      <a:pt x="219257" y="0"/>
                    </a:cubicBezTo>
                    <a:cubicBezTo>
                      <a:pt x="257490" y="0"/>
                      <a:pt x="282459" y="18727"/>
                      <a:pt x="299625" y="50718"/>
                    </a:cubicBezTo>
                    <a:cubicBezTo>
                      <a:pt x="308989" y="67104"/>
                      <a:pt x="312890" y="85830"/>
                      <a:pt x="312890" y="104557"/>
                    </a:cubicBezTo>
                    <a:cubicBezTo>
                      <a:pt x="313670" y="138108"/>
                      <a:pt x="313670" y="171660"/>
                      <a:pt x="313670" y="205212"/>
                    </a:cubicBezTo>
                    <a:cubicBezTo>
                      <a:pt x="313670" y="245006"/>
                      <a:pt x="314450" y="284800"/>
                      <a:pt x="313670" y="324594"/>
                    </a:cubicBezTo>
                    <a:cubicBezTo>
                      <a:pt x="312890" y="385455"/>
                      <a:pt x="273876" y="424469"/>
                      <a:pt x="213015" y="425249"/>
                    </a:cubicBezTo>
                    <a:cubicBezTo>
                      <a:pt x="174781" y="426030"/>
                      <a:pt x="135768" y="426030"/>
                      <a:pt x="97534" y="425249"/>
                    </a:cubicBezTo>
                    <a:cubicBezTo>
                      <a:pt x="82709" y="425249"/>
                      <a:pt x="67104" y="422908"/>
                      <a:pt x="53839" y="417447"/>
                    </a:cubicBezTo>
                    <a:cubicBezTo>
                      <a:pt x="26529" y="407303"/>
                      <a:pt x="10144" y="385455"/>
                      <a:pt x="5462" y="356585"/>
                    </a:cubicBezTo>
                    <a:cubicBezTo>
                      <a:pt x="4682" y="350343"/>
                      <a:pt x="3901" y="344101"/>
                      <a:pt x="3901" y="337858"/>
                    </a:cubicBezTo>
                    <a:cubicBezTo>
                      <a:pt x="2341" y="296504"/>
                      <a:pt x="1561" y="254369"/>
                      <a:pt x="0" y="211454"/>
                    </a:cubicBezTo>
                    <a:cubicBezTo>
                      <a:pt x="780" y="211454"/>
                      <a:pt x="0" y="211454"/>
                      <a:pt x="0" y="211454"/>
                    </a:cubicBezTo>
                    <a:close/>
                  </a:path>
                </a:pathLst>
              </a:custGeom>
              <a:solidFill>
                <a:srgbClr val="000000"/>
              </a:solidFill>
              <a:ln w="778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F32E3ED-8F42-63D1-792B-D5072671036B}"/>
                  </a:ext>
                </a:extLst>
              </p:cNvPr>
              <p:cNvSpPr/>
              <p:nvPr/>
            </p:nvSpPr>
            <p:spPr>
              <a:xfrm>
                <a:off x="1042000" y="5609260"/>
                <a:ext cx="800675" cy="608234"/>
              </a:xfrm>
              <a:custGeom>
                <a:avLst/>
                <a:gdLst>
                  <a:gd name="connsiteX0" fmla="*/ 408978 w 800675"/>
                  <a:gd name="connsiteY0" fmla="*/ 608235 h 608234"/>
                  <a:gd name="connsiteX1" fmla="*/ 150708 w 800675"/>
                  <a:gd name="connsiteY1" fmla="*/ 608235 h 608234"/>
                  <a:gd name="connsiteX2" fmla="*/ 87506 w 800675"/>
                  <a:gd name="connsiteY2" fmla="*/ 600432 h 608234"/>
                  <a:gd name="connsiteX3" fmla="*/ 7918 w 800675"/>
                  <a:gd name="connsiteY3" fmla="*/ 503678 h 608234"/>
                  <a:gd name="connsiteX4" fmla="*/ 5577 w 800675"/>
                  <a:gd name="connsiteY4" fmla="*/ 466225 h 608234"/>
                  <a:gd name="connsiteX5" fmla="*/ 115 w 800675"/>
                  <a:gd name="connsiteY5" fmla="*/ 148654 h 608234"/>
                  <a:gd name="connsiteX6" fmla="*/ 11819 w 800675"/>
                  <a:gd name="connsiteY6" fmla="*/ 83111 h 608234"/>
                  <a:gd name="connsiteX7" fmla="*/ 139004 w 800675"/>
                  <a:gd name="connsiteY7" fmla="*/ 1182 h 608234"/>
                  <a:gd name="connsiteX8" fmla="*/ 172555 w 800675"/>
                  <a:gd name="connsiteY8" fmla="*/ 1182 h 608234"/>
                  <a:gd name="connsiteX9" fmla="*/ 441750 w 800675"/>
                  <a:gd name="connsiteY9" fmla="*/ 1962 h 608234"/>
                  <a:gd name="connsiteX10" fmla="*/ 684415 w 800675"/>
                  <a:gd name="connsiteY10" fmla="*/ 5864 h 608234"/>
                  <a:gd name="connsiteX11" fmla="*/ 771025 w 800675"/>
                  <a:gd name="connsiteY11" fmla="*/ 47218 h 608234"/>
                  <a:gd name="connsiteX12" fmla="*/ 792093 w 800675"/>
                  <a:gd name="connsiteY12" fmla="*/ 98716 h 608234"/>
                  <a:gd name="connsiteX13" fmla="*/ 799115 w 800675"/>
                  <a:gd name="connsiteY13" fmla="*/ 161918 h 608234"/>
                  <a:gd name="connsiteX14" fmla="*/ 800676 w 800675"/>
                  <a:gd name="connsiteY14" fmla="*/ 460763 h 608234"/>
                  <a:gd name="connsiteX15" fmla="*/ 792093 w 800675"/>
                  <a:gd name="connsiteY15" fmla="*/ 527087 h 608234"/>
                  <a:gd name="connsiteX16" fmla="*/ 713285 w 800675"/>
                  <a:gd name="connsiteY16" fmla="*/ 604334 h 608234"/>
                  <a:gd name="connsiteX17" fmla="*/ 675832 w 800675"/>
                  <a:gd name="connsiteY17" fmla="*/ 607455 h 608234"/>
                  <a:gd name="connsiteX18" fmla="*/ 408978 w 800675"/>
                  <a:gd name="connsiteY18" fmla="*/ 608235 h 608234"/>
                  <a:gd name="connsiteX19" fmla="*/ 408978 w 800675"/>
                  <a:gd name="connsiteY19" fmla="*/ 608235 h 608234"/>
                  <a:gd name="connsiteX20" fmla="*/ 407418 w 800675"/>
                  <a:gd name="connsiteY20" fmla="*/ 60483 h 608234"/>
                  <a:gd name="connsiteX21" fmla="*/ 407418 w 800675"/>
                  <a:gd name="connsiteY21" fmla="*/ 58922 h 608234"/>
                  <a:gd name="connsiteX22" fmla="*/ 359041 w 800675"/>
                  <a:gd name="connsiteY22" fmla="*/ 58922 h 608234"/>
                  <a:gd name="connsiteX23" fmla="*/ 127299 w 800675"/>
                  <a:gd name="connsiteY23" fmla="*/ 59703 h 608234"/>
                  <a:gd name="connsiteX24" fmla="*/ 64878 w 800675"/>
                  <a:gd name="connsiteY24" fmla="*/ 104958 h 608234"/>
                  <a:gd name="connsiteX25" fmla="*/ 57075 w 800675"/>
                  <a:gd name="connsiteY25" fmla="*/ 148654 h 608234"/>
                  <a:gd name="connsiteX26" fmla="*/ 60196 w 800675"/>
                  <a:gd name="connsiteY26" fmla="*/ 264134 h 608234"/>
                  <a:gd name="connsiteX27" fmla="*/ 62537 w 800675"/>
                  <a:gd name="connsiteY27" fmla="*/ 424871 h 608234"/>
                  <a:gd name="connsiteX28" fmla="*/ 64097 w 800675"/>
                  <a:gd name="connsiteY28" fmla="*/ 488073 h 608234"/>
                  <a:gd name="connsiteX29" fmla="*/ 121057 w 800675"/>
                  <a:gd name="connsiteY29" fmla="*/ 549714 h 608234"/>
                  <a:gd name="connsiteX30" fmla="*/ 188161 w 800675"/>
                  <a:gd name="connsiteY30" fmla="*/ 554396 h 608234"/>
                  <a:gd name="connsiteX31" fmla="*/ 566594 w 800675"/>
                  <a:gd name="connsiteY31" fmla="*/ 554396 h 608234"/>
                  <a:gd name="connsiteX32" fmla="*/ 682854 w 800675"/>
                  <a:gd name="connsiteY32" fmla="*/ 552055 h 608234"/>
                  <a:gd name="connsiteX33" fmla="*/ 746057 w 800675"/>
                  <a:gd name="connsiteY33" fmla="*/ 500557 h 608234"/>
                  <a:gd name="connsiteX34" fmla="*/ 749958 w 800675"/>
                  <a:gd name="connsiteY34" fmla="*/ 463884 h 608234"/>
                  <a:gd name="connsiteX35" fmla="*/ 749958 w 800675"/>
                  <a:gd name="connsiteY35" fmla="*/ 186887 h 608234"/>
                  <a:gd name="connsiteX36" fmla="*/ 743716 w 800675"/>
                  <a:gd name="connsiteY36" fmla="*/ 115882 h 608234"/>
                  <a:gd name="connsiteX37" fmla="*/ 738254 w 800675"/>
                  <a:gd name="connsiteY37" fmla="*/ 94035 h 608234"/>
                  <a:gd name="connsiteX38" fmla="*/ 690657 w 800675"/>
                  <a:gd name="connsiteY38" fmla="*/ 58922 h 608234"/>
                  <a:gd name="connsiteX39" fmla="*/ 675832 w 800675"/>
                  <a:gd name="connsiteY39" fmla="*/ 58922 h 608234"/>
                  <a:gd name="connsiteX40" fmla="*/ 407418 w 800675"/>
                  <a:gd name="connsiteY40" fmla="*/ 60483 h 60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00675" h="608234">
                    <a:moveTo>
                      <a:pt x="408978" y="608235"/>
                    </a:moveTo>
                    <a:cubicBezTo>
                      <a:pt x="323148" y="608235"/>
                      <a:pt x="236538" y="608235"/>
                      <a:pt x="150708" y="608235"/>
                    </a:cubicBezTo>
                    <a:cubicBezTo>
                      <a:pt x="129640" y="608235"/>
                      <a:pt x="108573" y="607455"/>
                      <a:pt x="87506" y="600432"/>
                    </a:cubicBezTo>
                    <a:cubicBezTo>
                      <a:pt x="38348" y="585607"/>
                      <a:pt x="12599" y="555176"/>
                      <a:pt x="7918" y="503678"/>
                    </a:cubicBezTo>
                    <a:cubicBezTo>
                      <a:pt x="7137" y="491194"/>
                      <a:pt x="5577" y="478710"/>
                      <a:pt x="5577" y="466225"/>
                    </a:cubicBezTo>
                    <a:cubicBezTo>
                      <a:pt x="4016" y="360108"/>
                      <a:pt x="1675" y="254771"/>
                      <a:pt x="115" y="148654"/>
                    </a:cubicBezTo>
                    <a:cubicBezTo>
                      <a:pt x="-665" y="126026"/>
                      <a:pt x="2456" y="104178"/>
                      <a:pt x="11819" y="83111"/>
                    </a:cubicBezTo>
                    <a:cubicBezTo>
                      <a:pt x="36007" y="27711"/>
                      <a:pt x="81263" y="4303"/>
                      <a:pt x="139004" y="1182"/>
                    </a:cubicBezTo>
                    <a:cubicBezTo>
                      <a:pt x="149927" y="402"/>
                      <a:pt x="161632" y="1182"/>
                      <a:pt x="172555" y="1182"/>
                    </a:cubicBezTo>
                    <a:cubicBezTo>
                      <a:pt x="262287" y="1182"/>
                      <a:pt x="352018" y="-1939"/>
                      <a:pt x="441750" y="1962"/>
                    </a:cubicBezTo>
                    <a:cubicBezTo>
                      <a:pt x="522898" y="5083"/>
                      <a:pt x="604047" y="5083"/>
                      <a:pt x="684415" y="5864"/>
                    </a:cubicBezTo>
                    <a:cubicBezTo>
                      <a:pt x="720308" y="5864"/>
                      <a:pt x="751519" y="16787"/>
                      <a:pt x="771025" y="47218"/>
                    </a:cubicBezTo>
                    <a:cubicBezTo>
                      <a:pt x="781169" y="62824"/>
                      <a:pt x="788191" y="80770"/>
                      <a:pt x="792093" y="98716"/>
                    </a:cubicBezTo>
                    <a:cubicBezTo>
                      <a:pt x="796774" y="119003"/>
                      <a:pt x="799115" y="140851"/>
                      <a:pt x="799115" y="161918"/>
                    </a:cubicBezTo>
                    <a:cubicBezTo>
                      <a:pt x="800676" y="261793"/>
                      <a:pt x="800676" y="360888"/>
                      <a:pt x="800676" y="460763"/>
                    </a:cubicBezTo>
                    <a:cubicBezTo>
                      <a:pt x="800676" y="482611"/>
                      <a:pt x="797555" y="506019"/>
                      <a:pt x="792093" y="527087"/>
                    </a:cubicBezTo>
                    <a:cubicBezTo>
                      <a:pt x="781169" y="566880"/>
                      <a:pt x="754640" y="594190"/>
                      <a:pt x="713285" y="604334"/>
                    </a:cubicBezTo>
                    <a:cubicBezTo>
                      <a:pt x="701581" y="607455"/>
                      <a:pt x="688316" y="607455"/>
                      <a:pt x="675832" y="607455"/>
                    </a:cubicBezTo>
                    <a:cubicBezTo>
                      <a:pt x="588441" y="608235"/>
                      <a:pt x="498710" y="608235"/>
                      <a:pt x="408978" y="608235"/>
                    </a:cubicBezTo>
                    <a:cubicBezTo>
                      <a:pt x="408978" y="608235"/>
                      <a:pt x="408978" y="608235"/>
                      <a:pt x="408978" y="608235"/>
                    </a:cubicBezTo>
                    <a:close/>
                    <a:moveTo>
                      <a:pt x="407418" y="60483"/>
                    </a:moveTo>
                    <a:cubicBezTo>
                      <a:pt x="407418" y="59703"/>
                      <a:pt x="407418" y="59703"/>
                      <a:pt x="407418" y="58922"/>
                    </a:cubicBezTo>
                    <a:cubicBezTo>
                      <a:pt x="391032" y="58922"/>
                      <a:pt x="374646" y="58922"/>
                      <a:pt x="359041" y="58922"/>
                    </a:cubicBezTo>
                    <a:cubicBezTo>
                      <a:pt x="281794" y="58922"/>
                      <a:pt x="204547" y="58922"/>
                      <a:pt x="127299" y="59703"/>
                    </a:cubicBezTo>
                    <a:cubicBezTo>
                      <a:pt x="96869" y="59703"/>
                      <a:pt x="75801" y="77649"/>
                      <a:pt x="64878" y="104958"/>
                    </a:cubicBezTo>
                    <a:cubicBezTo>
                      <a:pt x="59416" y="118223"/>
                      <a:pt x="57075" y="133829"/>
                      <a:pt x="57075" y="148654"/>
                    </a:cubicBezTo>
                    <a:cubicBezTo>
                      <a:pt x="57075" y="186887"/>
                      <a:pt x="59416" y="225901"/>
                      <a:pt x="60196" y="264134"/>
                    </a:cubicBezTo>
                    <a:cubicBezTo>
                      <a:pt x="60976" y="317973"/>
                      <a:pt x="61756" y="371032"/>
                      <a:pt x="62537" y="424871"/>
                    </a:cubicBezTo>
                    <a:cubicBezTo>
                      <a:pt x="62537" y="445938"/>
                      <a:pt x="62537" y="467005"/>
                      <a:pt x="64097" y="488073"/>
                    </a:cubicBezTo>
                    <a:cubicBezTo>
                      <a:pt x="67218" y="528647"/>
                      <a:pt x="80483" y="543472"/>
                      <a:pt x="121057" y="549714"/>
                    </a:cubicBezTo>
                    <a:cubicBezTo>
                      <a:pt x="142905" y="552836"/>
                      <a:pt x="165533" y="553616"/>
                      <a:pt x="188161" y="554396"/>
                    </a:cubicBezTo>
                    <a:cubicBezTo>
                      <a:pt x="314565" y="555176"/>
                      <a:pt x="440189" y="554396"/>
                      <a:pt x="566594" y="554396"/>
                    </a:cubicBezTo>
                    <a:cubicBezTo>
                      <a:pt x="605607" y="554396"/>
                      <a:pt x="643841" y="553616"/>
                      <a:pt x="682854" y="552055"/>
                    </a:cubicBezTo>
                    <a:cubicBezTo>
                      <a:pt x="719527" y="551275"/>
                      <a:pt x="737474" y="536450"/>
                      <a:pt x="746057" y="500557"/>
                    </a:cubicBezTo>
                    <a:cubicBezTo>
                      <a:pt x="749178" y="488853"/>
                      <a:pt x="749958" y="476369"/>
                      <a:pt x="749958" y="463884"/>
                    </a:cubicBezTo>
                    <a:cubicBezTo>
                      <a:pt x="749958" y="371812"/>
                      <a:pt x="750738" y="278959"/>
                      <a:pt x="749958" y="186887"/>
                    </a:cubicBezTo>
                    <a:cubicBezTo>
                      <a:pt x="749958" y="163479"/>
                      <a:pt x="746837" y="139290"/>
                      <a:pt x="743716" y="115882"/>
                    </a:cubicBezTo>
                    <a:cubicBezTo>
                      <a:pt x="742936" y="108860"/>
                      <a:pt x="740595" y="101057"/>
                      <a:pt x="738254" y="94035"/>
                    </a:cubicBezTo>
                    <a:cubicBezTo>
                      <a:pt x="730451" y="72187"/>
                      <a:pt x="714846" y="59703"/>
                      <a:pt x="690657" y="58922"/>
                    </a:cubicBezTo>
                    <a:cubicBezTo>
                      <a:pt x="685976" y="58922"/>
                      <a:pt x="680514" y="58922"/>
                      <a:pt x="675832" y="58922"/>
                    </a:cubicBezTo>
                    <a:cubicBezTo>
                      <a:pt x="584540" y="60483"/>
                      <a:pt x="496369" y="60483"/>
                      <a:pt x="407418" y="60483"/>
                    </a:cubicBezTo>
                    <a:close/>
                  </a:path>
                </a:pathLst>
              </a:custGeom>
              <a:solidFill>
                <a:srgbClr val="000000"/>
              </a:solidFill>
              <a:ln w="778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639E8ED-CA34-03AF-B0B1-E50211388988}"/>
                  </a:ext>
                </a:extLst>
              </p:cNvPr>
              <p:cNvSpPr/>
              <p:nvPr/>
            </p:nvSpPr>
            <p:spPr>
              <a:xfrm>
                <a:off x="1502354" y="6299881"/>
                <a:ext cx="224059" cy="224066"/>
              </a:xfrm>
              <a:custGeom>
                <a:avLst/>
                <a:gdLst>
                  <a:gd name="connsiteX0" fmla="*/ 223279 w 224059"/>
                  <a:gd name="connsiteY0" fmla="*/ 113463 h 224066"/>
                  <a:gd name="connsiteX1" fmla="*/ 223279 w 224059"/>
                  <a:gd name="connsiteY1" fmla="*/ 176665 h 224066"/>
                  <a:gd name="connsiteX2" fmla="*/ 192068 w 224059"/>
                  <a:gd name="connsiteY2" fmla="*/ 218020 h 224066"/>
                  <a:gd name="connsiteX3" fmla="*/ 167099 w 224059"/>
                  <a:gd name="connsiteY3" fmla="*/ 223481 h 224066"/>
                  <a:gd name="connsiteX4" fmla="*/ 55520 w 224059"/>
                  <a:gd name="connsiteY4" fmla="*/ 223481 h 224066"/>
                  <a:gd name="connsiteX5" fmla="*/ 33672 w 224059"/>
                  <a:gd name="connsiteY5" fmla="*/ 218800 h 224066"/>
                  <a:gd name="connsiteX6" fmla="*/ 901 w 224059"/>
                  <a:gd name="connsiteY6" fmla="*/ 173544 h 224066"/>
                  <a:gd name="connsiteX7" fmla="*/ 901 w 224059"/>
                  <a:gd name="connsiteY7" fmla="*/ 54162 h 224066"/>
                  <a:gd name="connsiteX8" fmla="*/ 49278 w 224059"/>
                  <a:gd name="connsiteY8" fmla="*/ 2664 h 224066"/>
                  <a:gd name="connsiteX9" fmla="*/ 75027 w 224059"/>
                  <a:gd name="connsiteY9" fmla="*/ 1103 h 224066"/>
                  <a:gd name="connsiteX10" fmla="*/ 160857 w 224059"/>
                  <a:gd name="connsiteY10" fmla="*/ 323 h 224066"/>
                  <a:gd name="connsiteX11" fmla="*/ 193629 w 224059"/>
                  <a:gd name="connsiteY11" fmla="*/ 6565 h 224066"/>
                  <a:gd name="connsiteX12" fmla="*/ 224059 w 224059"/>
                  <a:gd name="connsiteY12" fmla="*/ 49481 h 224066"/>
                  <a:gd name="connsiteX13" fmla="*/ 223279 w 224059"/>
                  <a:gd name="connsiteY13" fmla="*/ 113463 h 224066"/>
                  <a:gd name="connsiteX14" fmla="*/ 223279 w 224059"/>
                  <a:gd name="connsiteY14" fmla="*/ 113463 h 224066"/>
                  <a:gd name="connsiteX15" fmla="*/ 59422 w 224059"/>
                  <a:gd name="connsiteY15" fmla="*/ 168082 h 224066"/>
                  <a:gd name="connsiteX16" fmla="*/ 114041 w 224059"/>
                  <a:gd name="connsiteY16" fmla="*/ 167302 h 224066"/>
                  <a:gd name="connsiteX17" fmla="*/ 167880 w 224059"/>
                  <a:gd name="connsiteY17" fmla="*/ 163400 h 224066"/>
                  <a:gd name="connsiteX18" fmla="*/ 163978 w 224059"/>
                  <a:gd name="connsiteY18" fmla="*/ 59624 h 224066"/>
                  <a:gd name="connsiteX19" fmla="*/ 57081 w 224059"/>
                  <a:gd name="connsiteY19" fmla="*/ 65086 h 224066"/>
                  <a:gd name="connsiteX20" fmla="*/ 59422 w 224059"/>
                  <a:gd name="connsiteY20" fmla="*/ 168082 h 2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059" h="224066">
                    <a:moveTo>
                      <a:pt x="223279" y="113463"/>
                    </a:moveTo>
                    <a:cubicBezTo>
                      <a:pt x="223279" y="134530"/>
                      <a:pt x="223279" y="155598"/>
                      <a:pt x="223279" y="176665"/>
                    </a:cubicBezTo>
                    <a:cubicBezTo>
                      <a:pt x="223279" y="197733"/>
                      <a:pt x="211575" y="211777"/>
                      <a:pt x="192068" y="218020"/>
                    </a:cubicBezTo>
                    <a:cubicBezTo>
                      <a:pt x="184265" y="221141"/>
                      <a:pt x="175682" y="223481"/>
                      <a:pt x="167099" y="223481"/>
                    </a:cubicBezTo>
                    <a:cubicBezTo>
                      <a:pt x="129646" y="224262"/>
                      <a:pt x="92193" y="224262"/>
                      <a:pt x="55520" y="223481"/>
                    </a:cubicBezTo>
                    <a:cubicBezTo>
                      <a:pt x="48498" y="223481"/>
                      <a:pt x="40695" y="221141"/>
                      <a:pt x="33672" y="218800"/>
                    </a:cubicBezTo>
                    <a:cubicBezTo>
                      <a:pt x="13385" y="210997"/>
                      <a:pt x="901" y="195392"/>
                      <a:pt x="901" y="173544"/>
                    </a:cubicBezTo>
                    <a:cubicBezTo>
                      <a:pt x="121" y="133750"/>
                      <a:pt x="-660" y="93956"/>
                      <a:pt x="901" y="54162"/>
                    </a:cubicBezTo>
                    <a:cubicBezTo>
                      <a:pt x="1681" y="23731"/>
                      <a:pt x="18847" y="7346"/>
                      <a:pt x="49278" y="2664"/>
                    </a:cubicBezTo>
                    <a:cubicBezTo>
                      <a:pt x="57861" y="1103"/>
                      <a:pt x="66444" y="1103"/>
                      <a:pt x="75027" y="1103"/>
                    </a:cubicBezTo>
                    <a:cubicBezTo>
                      <a:pt x="103897" y="323"/>
                      <a:pt x="131987" y="-457"/>
                      <a:pt x="160857" y="323"/>
                    </a:cubicBezTo>
                    <a:cubicBezTo>
                      <a:pt x="171781" y="323"/>
                      <a:pt x="183485" y="2664"/>
                      <a:pt x="193629" y="6565"/>
                    </a:cubicBezTo>
                    <a:cubicBezTo>
                      <a:pt x="212355" y="14368"/>
                      <a:pt x="224059" y="28413"/>
                      <a:pt x="224059" y="49481"/>
                    </a:cubicBezTo>
                    <a:cubicBezTo>
                      <a:pt x="224059" y="71328"/>
                      <a:pt x="223279" y="92396"/>
                      <a:pt x="223279" y="113463"/>
                    </a:cubicBezTo>
                    <a:cubicBezTo>
                      <a:pt x="223279" y="113463"/>
                      <a:pt x="223279" y="113463"/>
                      <a:pt x="223279" y="113463"/>
                    </a:cubicBezTo>
                    <a:close/>
                    <a:moveTo>
                      <a:pt x="59422" y="168082"/>
                    </a:moveTo>
                    <a:cubicBezTo>
                      <a:pt x="79709" y="170423"/>
                      <a:pt x="96875" y="170423"/>
                      <a:pt x="114041" y="167302"/>
                    </a:cubicBezTo>
                    <a:cubicBezTo>
                      <a:pt x="131987" y="164181"/>
                      <a:pt x="150714" y="170423"/>
                      <a:pt x="167880" y="163400"/>
                    </a:cubicBezTo>
                    <a:cubicBezTo>
                      <a:pt x="173342" y="112683"/>
                      <a:pt x="171781" y="82252"/>
                      <a:pt x="163978" y="59624"/>
                    </a:cubicBezTo>
                    <a:cubicBezTo>
                      <a:pt x="114041" y="54162"/>
                      <a:pt x="84390" y="55723"/>
                      <a:pt x="57081" y="65086"/>
                    </a:cubicBezTo>
                    <a:cubicBezTo>
                      <a:pt x="54740" y="97857"/>
                      <a:pt x="53179" y="130629"/>
                      <a:pt x="59422" y="168082"/>
                    </a:cubicBezTo>
                    <a:close/>
                  </a:path>
                </a:pathLst>
              </a:custGeom>
              <a:solidFill>
                <a:srgbClr val="000000"/>
              </a:solidFill>
              <a:ln w="778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82B6BB6-0146-946D-AAB7-A877F928BF46}"/>
                  </a:ext>
                </a:extLst>
              </p:cNvPr>
              <p:cNvSpPr/>
              <p:nvPr/>
            </p:nvSpPr>
            <p:spPr>
              <a:xfrm>
                <a:off x="1181576" y="6299076"/>
                <a:ext cx="222152" cy="224870"/>
              </a:xfrm>
              <a:custGeom>
                <a:avLst/>
                <a:gdLst>
                  <a:gd name="connsiteX0" fmla="*/ 221805 w 222152"/>
                  <a:gd name="connsiteY0" fmla="*/ 115827 h 224870"/>
                  <a:gd name="connsiteX1" fmla="*/ 221805 w 222152"/>
                  <a:gd name="connsiteY1" fmla="*/ 175128 h 224870"/>
                  <a:gd name="connsiteX2" fmla="*/ 172648 w 222152"/>
                  <a:gd name="connsiteY2" fmla="*/ 224285 h 224870"/>
                  <a:gd name="connsiteX3" fmla="*/ 53266 w 222152"/>
                  <a:gd name="connsiteY3" fmla="*/ 224285 h 224870"/>
                  <a:gd name="connsiteX4" fmla="*/ 2548 w 222152"/>
                  <a:gd name="connsiteY4" fmla="*/ 175908 h 224870"/>
                  <a:gd name="connsiteX5" fmla="*/ 208 w 222152"/>
                  <a:gd name="connsiteY5" fmla="*/ 64329 h 224870"/>
                  <a:gd name="connsiteX6" fmla="*/ 64970 w 222152"/>
                  <a:gd name="connsiteY6" fmla="*/ 347 h 224870"/>
                  <a:gd name="connsiteX7" fmla="*/ 158603 w 222152"/>
                  <a:gd name="connsiteY7" fmla="*/ 347 h 224870"/>
                  <a:gd name="connsiteX8" fmla="*/ 177330 w 222152"/>
                  <a:gd name="connsiteY8" fmla="*/ 1127 h 224870"/>
                  <a:gd name="connsiteX9" fmla="*/ 221805 w 222152"/>
                  <a:gd name="connsiteY9" fmla="*/ 48724 h 224870"/>
                  <a:gd name="connsiteX10" fmla="*/ 221805 w 222152"/>
                  <a:gd name="connsiteY10" fmla="*/ 115827 h 224870"/>
                  <a:gd name="connsiteX11" fmla="*/ 221805 w 222152"/>
                  <a:gd name="connsiteY11" fmla="*/ 115827 h 224870"/>
                  <a:gd name="connsiteX12" fmla="*/ 57948 w 222152"/>
                  <a:gd name="connsiteY12" fmla="*/ 164985 h 224870"/>
                  <a:gd name="connsiteX13" fmla="*/ 167186 w 222152"/>
                  <a:gd name="connsiteY13" fmla="*/ 164204 h 224870"/>
                  <a:gd name="connsiteX14" fmla="*/ 164845 w 222152"/>
                  <a:gd name="connsiteY14" fmla="*/ 59648 h 224870"/>
                  <a:gd name="connsiteX15" fmla="*/ 55607 w 222152"/>
                  <a:gd name="connsiteY15" fmla="*/ 60428 h 224870"/>
                  <a:gd name="connsiteX16" fmla="*/ 57948 w 222152"/>
                  <a:gd name="connsiteY16" fmla="*/ 164985 h 22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152" h="224870">
                    <a:moveTo>
                      <a:pt x="221805" y="115827"/>
                    </a:moveTo>
                    <a:cubicBezTo>
                      <a:pt x="221805" y="136114"/>
                      <a:pt x="222586" y="155621"/>
                      <a:pt x="221805" y="175128"/>
                    </a:cubicBezTo>
                    <a:cubicBezTo>
                      <a:pt x="220245" y="204778"/>
                      <a:pt x="202298" y="223505"/>
                      <a:pt x="172648" y="224285"/>
                    </a:cubicBezTo>
                    <a:cubicBezTo>
                      <a:pt x="132854" y="225066"/>
                      <a:pt x="93060" y="225066"/>
                      <a:pt x="53266" y="224285"/>
                    </a:cubicBezTo>
                    <a:cubicBezTo>
                      <a:pt x="22835" y="223505"/>
                      <a:pt x="4109" y="205559"/>
                      <a:pt x="2548" y="175908"/>
                    </a:cubicBezTo>
                    <a:cubicBezTo>
                      <a:pt x="988" y="138455"/>
                      <a:pt x="-573" y="101782"/>
                      <a:pt x="208" y="64329"/>
                    </a:cubicBezTo>
                    <a:cubicBezTo>
                      <a:pt x="988" y="21414"/>
                      <a:pt x="22055" y="1127"/>
                      <a:pt x="64970" y="347"/>
                    </a:cubicBezTo>
                    <a:cubicBezTo>
                      <a:pt x="96181" y="-433"/>
                      <a:pt x="127392" y="347"/>
                      <a:pt x="158603" y="347"/>
                    </a:cubicBezTo>
                    <a:cubicBezTo>
                      <a:pt x="164845" y="347"/>
                      <a:pt x="171087" y="347"/>
                      <a:pt x="177330" y="1127"/>
                    </a:cubicBezTo>
                    <a:cubicBezTo>
                      <a:pt x="204639" y="5809"/>
                      <a:pt x="219464" y="20634"/>
                      <a:pt x="221805" y="48724"/>
                    </a:cubicBezTo>
                    <a:cubicBezTo>
                      <a:pt x="222586" y="71352"/>
                      <a:pt x="221025" y="93199"/>
                      <a:pt x="221805" y="115827"/>
                    </a:cubicBezTo>
                    <a:cubicBezTo>
                      <a:pt x="221025" y="115827"/>
                      <a:pt x="221025" y="115827"/>
                      <a:pt x="221805" y="115827"/>
                    </a:cubicBezTo>
                    <a:close/>
                    <a:moveTo>
                      <a:pt x="57948" y="164985"/>
                    </a:moveTo>
                    <a:cubicBezTo>
                      <a:pt x="88379" y="172007"/>
                      <a:pt x="139877" y="172007"/>
                      <a:pt x="167186" y="164204"/>
                    </a:cubicBezTo>
                    <a:cubicBezTo>
                      <a:pt x="167966" y="130652"/>
                      <a:pt x="171087" y="96320"/>
                      <a:pt x="164845" y="59648"/>
                    </a:cubicBezTo>
                    <a:cubicBezTo>
                      <a:pt x="128172" y="56526"/>
                      <a:pt x="93060" y="55746"/>
                      <a:pt x="55607" y="60428"/>
                    </a:cubicBezTo>
                    <a:cubicBezTo>
                      <a:pt x="56387" y="97101"/>
                      <a:pt x="54046" y="131433"/>
                      <a:pt x="57948" y="164985"/>
                    </a:cubicBezTo>
                    <a:close/>
                  </a:path>
                </a:pathLst>
              </a:custGeom>
              <a:solidFill>
                <a:srgbClr val="000000"/>
              </a:solidFill>
              <a:ln w="778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0C52F87-468A-EBF8-6407-CA949257B788}"/>
                  </a:ext>
                </a:extLst>
              </p:cNvPr>
              <p:cNvSpPr/>
              <p:nvPr/>
            </p:nvSpPr>
            <p:spPr>
              <a:xfrm>
                <a:off x="1006197" y="6440654"/>
                <a:ext cx="86654" cy="88975"/>
              </a:xfrm>
              <a:custGeom>
                <a:avLst/>
                <a:gdLst>
                  <a:gd name="connsiteX0" fmla="*/ 24 w 86654"/>
                  <a:gd name="connsiteY0" fmla="*/ 47597 h 88975"/>
                  <a:gd name="connsiteX1" fmla="*/ 42158 w 86654"/>
                  <a:gd name="connsiteY1" fmla="*/ 0 h 88975"/>
                  <a:gd name="connsiteX2" fmla="*/ 86634 w 86654"/>
                  <a:gd name="connsiteY2" fmla="*/ 46036 h 88975"/>
                  <a:gd name="connsiteX3" fmla="*/ 42939 w 86654"/>
                  <a:gd name="connsiteY3" fmla="*/ 88951 h 88975"/>
                  <a:gd name="connsiteX4" fmla="*/ 24 w 86654"/>
                  <a:gd name="connsiteY4" fmla="*/ 47597 h 8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54" h="88975">
                    <a:moveTo>
                      <a:pt x="24" y="47597"/>
                    </a:moveTo>
                    <a:cubicBezTo>
                      <a:pt x="-757" y="21848"/>
                      <a:pt x="17970" y="780"/>
                      <a:pt x="42158" y="0"/>
                    </a:cubicBezTo>
                    <a:cubicBezTo>
                      <a:pt x="65566" y="0"/>
                      <a:pt x="87414" y="21848"/>
                      <a:pt x="86634" y="46036"/>
                    </a:cubicBezTo>
                    <a:cubicBezTo>
                      <a:pt x="86634" y="68664"/>
                      <a:pt x="66347" y="88171"/>
                      <a:pt x="42939" y="88951"/>
                    </a:cubicBezTo>
                    <a:cubicBezTo>
                      <a:pt x="19530" y="89731"/>
                      <a:pt x="804" y="71785"/>
                      <a:pt x="24" y="47597"/>
                    </a:cubicBezTo>
                    <a:close/>
                  </a:path>
                </a:pathLst>
              </a:custGeom>
              <a:solidFill>
                <a:srgbClr val="000000"/>
              </a:solidFill>
              <a:ln w="778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63EAC62-17AF-2185-74D0-BDA29EF47B3E}"/>
                  </a:ext>
                </a:extLst>
              </p:cNvPr>
              <p:cNvSpPr/>
              <p:nvPr/>
            </p:nvSpPr>
            <p:spPr>
              <a:xfrm>
                <a:off x="1006202" y="6293884"/>
                <a:ext cx="87410" cy="86714"/>
              </a:xfrm>
              <a:custGeom>
                <a:avLst/>
                <a:gdLst>
                  <a:gd name="connsiteX0" fmla="*/ 42935 w 87410"/>
                  <a:gd name="connsiteY0" fmla="*/ 86689 h 86714"/>
                  <a:gd name="connsiteX1" fmla="*/ 20 w 87410"/>
                  <a:gd name="connsiteY1" fmla="*/ 46115 h 86714"/>
                  <a:gd name="connsiteX2" fmla="*/ 47616 w 87410"/>
                  <a:gd name="connsiteY2" fmla="*/ 79 h 86714"/>
                  <a:gd name="connsiteX3" fmla="*/ 87410 w 87410"/>
                  <a:gd name="connsiteY3" fmla="*/ 42214 h 86714"/>
                  <a:gd name="connsiteX4" fmla="*/ 42935 w 87410"/>
                  <a:gd name="connsiteY4" fmla="*/ 86689 h 8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10" h="86714">
                    <a:moveTo>
                      <a:pt x="42935" y="86689"/>
                    </a:moveTo>
                    <a:cubicBezTo>
                      <a:pt x="17966" y="87469"/>
                      <a:pt x="800" y="70303"/>
                      <a:pt x="20" y="46115"/>
                    </a:cubicBezTo>
                    <a:cubicBezTo>
                      <a:pt x="-761" y="20366"/>
                      <a:pt x="21867" y="-1482"/>
                      <a:pt x="47616" y="79"/>
                    </a:cubicBezTo>
                    <a:cubicBezTo>
                      <a:pt x="64002" y="859"/>
                      <a:pt x="86630" y="16465"/>
                      <a:pt x="87410" y="42214"/>
                    </a:cubicBezTo>
                    <a:cubicBezTo>
                      <a:pt x="87410" y="67182"/>
                      <a:pt x="69464" y="85909"/>
                      <a:pt x="42935" y="86689"/>
                    </a:cubicBezTo>
                    <a:close/>
                  </a:path>
                </a:pathLst>
              </a:custGeom>
              <a:solidFill>
                <a:srgbClr val="000000"/>
              </a:solidFill>
              <a:ln w="778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06132A8-7CA9-1AC2-F1C0-8BB06009AD26}"/>
                  </a:ext>
                </a:extLst>
              </p:cNvPr>
              <p:cNvSpPr/>
              <p:nvPr/>
            </p:nvSpPr>
            <p:spPr>
              <a:xfrm>
                <a:off x="1820827" y="6449994"/>
                <a:ext cx="88972" cy="87432"/>
              </a:xfrm>
              <a:custGeom>
                <a:avLst/>
                <a:gdLst>
                  <a:gd name="connsiteX0" fmla="*/ 0 w 88972"/>
                  <a:gd name="connsiteY0" fmla="*/ 43717 h 87432"/>
                  <a:gd name="connsiteX1" fmla="*/ 46036 w 88972"/>
                  <a:gd name="connsiteY1" fmla="*/ 22 h 87432"/>
                  <a:gd name="connsiteX2" fmla="*/ 88951 w 88972"/>
                  <a:gd name="connsiteY2" fmla="*/ 42937 h 87432"/>
                  <a:gd name="connsiteX3" fmla="*/ 42135 w 88972"/>
                  <a:gd name="connsiteY3" fmla="*/ 87412 h 87432"/>
                  <a:gd name="connsiteX4" fmla="*/ 0 w 88972"/>
                  <a:gd name="connsiteY4" fmla="*/ 43717 h 8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72" h="87432">
                    <a:moveTo>
                      <a:pt x="0" y="43717"/>
                    </a:moveTo>
                    <a:cubicBezTo>
                      <a:pt x="0" y="19529"/>
                      <a:pt x="20287" y="-759"/>
                      <a:pt x="46036" y="22"/>
                    </a:cubicBezTo>
                    <a:cubicBezTo>
                      <a:pt x="68664" y="802"/>
                      <a:pt x="89732" y="21089"/>
                      <a:pt x="88951" y="42937"/>
                    </a:cubicBezTo>
                    <a:cubicBezTo>
                      <a:pt x="88951" y="65565"/>
                      <a:pt x="67103" y="85852"/>
                      <a:pt x="42135" y="87412"/>
                    </a:cubicBezTo>
                    <a:cubicBezTo>
                      <a:pt x="21067" y="88193"/>
                      <a:pt x="780" y="66345"/>
                      <a:pt x="0" y="43717"/>
                    </a:cubicBezTo>
                    <a:close/>
                  </a:path>
                </a:pathLst>
              </a:custGeom>
              <a:solidFill>
                <a:srgbClr val="000000"/>
              </a:solidFill>
              <a:ln w="778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9E94B12-7ACF-CF10-9711-D46CB58891FA}"/>
                  </a:ext>
                </a:extLst>
              </p:cNvPr>
              <p:cNvSpPr/>
              <p:nvPr/>
            </p:nvSpPr>
            <p:spPr>
              <a:xfrm>
                <a:off x="1822365" y="6302519"/>
                <a:ext cx="86721" cy="87416"/>
              </a:xfrm>
              <a:custGeom>
                <a:avLst/>
                <a:gdLst>
                  <a:gd name="connsiteX0" fmla="*/ 42158 w 86721"/>
                  <a:gd name="connsiteY0" fmla="*/ 87416 h 87416"/>
                  <a:gd name="connsiteX1" fmla="*/ 24 w 86721"/>
                  <a:gd name="connsiteY1" fmla="*/ 40600 h 87416"/>
                  <a:gd name="connsiteX2" fmla="*/ 43719 w 86721"/>
                  <a:gd name="connsiteY2" fmla="*/ 26 h 87416"/>
                  <a:gd name="connsiteX3" fmla="*/ 86634 w 86721"/>
                  <a:gd name="connsiteY3" fmla="*/ 46062 h 87416"/>
                  <a:gd name="connsiteX4" fmla="*/ 42158 w 86721"/>
                  <a:gd name="connsiteY4" fmla="*/ 87416 h 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21" h="87416">
                    <a:moveTo>
                      <a:pt x="42158" y="87416"/>
                    </a:moveTo>
                    <a:cubicBezTo>
                      <a:pt x="17970" y="86636"/>
                      <a:pt x="-757" y="65569"/>
                      <a:pt x="24" y="40600"/>
                    </a:cubicBezTo>
                    <a:cubicBezTo>
                      <a:pt x="804" y="16411"/>
                      <a:pt x="18750" y="-755"/>
                      <a:pt x="43719" y="26"/>
                    </a:cubicBezTo>
                    <a:cubicBezTo>
                      <a:pt x="68688" y="806"/>
                      <a:pt x="88195" y="21093"/>
                      <a:pt x="86634" y="46062"/>
                    </a:cubicBezTo>
                    <a:cubicBezTo>
                      <a:pt x="84293" y="69470"/>
                      <a:pt x="65566" y="87416"/>
                      <a:pt x="42158" y="87416"/>
                    </a:cubicBezTo>
                    <a:close/>
                  </a:path>
                </a:pathLst>
              </a:custGeom>
              <a:solidFill>
                <a:srgbClr val="000000"/>
              </a:solidFill>
              <a:ln w="778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063077E-376A-7F19-FB66-5933F5EF3A31}"/>
                  </a:ext>
                </a:extLst>
              </p:cNvPr>
              <p:cNvSpPr/>
              <p:nvPr/>
            </p:nvSpPr>
            <p:spPr>
              <a:xfrm>
                <a:off x="1341935" y="5936006"/>
                <a:ext cx="196906" cy="86502"/>
              </a:xfrm>
              <a:custGeom>
                <a:avLst/>
                <a:gdLst>
                  <a:gd name="connsiteX0" fmla="*/ 109043 w 196906"/>
                  <a:gd name="connsiteY0" fmla="*/ 86420 h 86502"/>
                  <a:gd name="connsiteX1" fmla="*/ 31796 w 196906"/>
                  <a:gd name="connsiteY1" fmla="*/ 68474 h 86502"/>
                  <a:gd name="connsiteX2" fmla="*/ 6827 w 196906"/>
                  <a:gd name="connsiteY2" fmla="*/ 45846 h 86502"/>
                  <a:gd name="connsiteX3" fmla="*/ 6047 w 196906"/>
                  <a:gd name="connsiteY3" fmla="*/ 11514 h 86502"/>
                  <a:gd name="connsiteX4" fmla="*/ 43500 w 196906"/>
                  <a:gd name="connsiteY4" fmla="*/ 6833 h 86502"/>
                  <a:gd name="connsiteX5" fmla="*/ 52083 w 196906"/>
                  <a:gd name="connsiteY5" fmla="*/ 13855 h 86502"/>
                  <a:gd name="connsiteX6" fmla="*/ 103581 w 196906"/>
                  <a:gd name="connsiteY6" fmla="*/ 31801 h 86502"/>
                  <a:gd name="connsiteX7" fmla="*/ 148837 w 196906"/>
                  <a:gd name="connsiteY7" fmla="*/ 9954 h 86502"/>
                  <a:gd name="connsiteX8" fmla="*/ 179268 w 196906"/>
                  <a:gd name="connsiteY8" fmla="*/ 2151 h 86502"/>
                  <a:gd name="connsiteX9" fmla="*/ 192533 w 196906"/>
                  <a:gd name="connsiteY9" fmla="*/ 41945 h 86502"/>
                  <a:gd name="connsiteX10" fmla="*/ 128550 w 196906"/>
                  <a:gd name="connsiteY10" fmla="*/ 83299 h 86502"/>
                  <a:gd name="connsiteX11" fmla="*/ 109043 w 196906"/>
                  <a:gd name="connsiteY11" fmla="*/ 86420 h 8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906" h="86502">
                    <a:moveTo>
                      <a:pt x="109043" y="86420"/>
                    </a:moveTo>
                    <a:cubicBezTo>
                      <a:pt x="77832" y="87201"/>
                      <a:pt x="52864" y="82519"/>
                      <a:pt x="31796" y="68474"/>
                    </a:cubicBezTo>
                    <a:cubicBezTo>
                      <a:pt x="22433" y="62232"/>
                      <a:pt x="13850" y="54429"/>
                      <a:pt x="6827" y="45846"/>
                    </a:cubicBezTo>
                    <a:cubicBezTo>
                      <a:pt x="-2536" y="34142"/>
                      <a:pt x="-1756" y="21658"/>
                      <a:pt x="6047" y="11514"/>
                    </a:cubicBezTo>
                    <a:cubicBezTo>
                      <a:pt x="14630" y="1371"/>
                      <a:pt x="31016" y="-190"/>
                      <a:pt x="43500" y="6833"/>
                    </a:cubicBezTo>
                    <a:cubicBezTo>
                      <a:pt x="46621" y="8393"/>
                      <a:pt x="48962" y="11514"/>
                      <a:pt x="52083" y="13855"/>
                    </a:cubicBezTo>
                    <a:cubicBezTo>
                      <a:pt x="66908" y="26339"/>
                      <a:pt x="84075" y="32582"/>
                      <a:pt x="103581" y="31801"/>
                    </a:cubicBezTo>
                    <a:cubicBezTo>
                      <a:pt x="122308" y="31021"/>
                      <a:pt x="137133" y="24779"/>
                      <a:pt x="148837" y="9954"/>
                    </a:cubicBezTo>
                    <a:cubicBezTo>
                      <a:pt x="156640" y="590"/>
                      <a:pt x="167564" y="-2531"/>
                      <a:pt x="179268" y="2151"/>
                    </a:cubicBezTo>
                    <a:cubicBezTo>
                      <a:pt x="195654" y="8393"/>
                      <a:pt x="201896" y="26339"/>
                      <a:pt x="192533" y="41945"/>
                    </a:cubicBezTo>
                    <a:cubicBezTo>
                      <a:pt x="178488" y="66133"/>
                      <a:pt x="155860" y="78618"/>
                      <a:pt x="128550" y="83299"/>
                    </a:cubicBezTo>
                    <a:cubicBezTo>
                      <a:pt x="120747" y="86420"/>
                      <a:pt x="112164" y="86420"/>
                      <a:pt x="109043" y="86420"/>
                    </a:cubicBezTo>
                    <a:close/>
                  </a:path>
                </a:pathLst>
              </a:custGeom>
              <a:solidFill>
                <a:srgbClr val="000000"/>
              </a:solidFill>
              <a:ln w="778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909871B-9587-4ECC-AB2F-7CAF008C7598}"/>
                  </a:ext>
                </a:extLst>
              </p:cNvPr>
              <p:cNvSpPr/>
              <p:nvPr/>
            </p:nvSpPr>
            <p:spPr>
              <a:xfrm>
                <a:off x="1573232" y="5787240"/>
                <a:ext cx="99344" cy="117774"/>
              </a:xfrm>
              <a:custGeom>
                <a:avLst/>
                <a:gdLst>
                  <a:gd name="connsiteX0" fmla="*/ 99344 w 99344"/>
                  <a:gd name="connsiteY0" fmla="*/ 57284 h 117774"/>
                  <a:gd name="connsiteX1" fmla="*/ 90761 w 99344"/>
                  <a:gd name="connsiteY1" fmla="*/ 90836 h 117774"/>
                  <a:gd name="connsiteX2" fmla="*/ 25218 w 99344"/>
                  <a:gd name="connsiteY2" fmla="*/ 110343 h 117774"/>
                  <a:gd name="connsiteX3" fmla="*/ 249 w 99344"/>
                  <a:gd name="connsiteY3" fmla="*/ 51822 h 117774"/>
                  <a:gd name="connsiteX4" fmla="*/ 34581 w 99344"/>
                  <a:gd name="connsiteY4" fmla="*/ 3445 h 117774"/>
                  <a:gd name="connsiteX5" fmla="*/ 88420 w 99344"/>
                  <a:gd name="connsiteY5" fmla="*/ 22952 h 117774"/>
                  <a:gd name="connsiteX6" fmla="*/ 99344 w 99344"/>
                  <a:gd name="connsiteY6" fmla="*/ 57284 h 11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44" h="117774">
                    <a:moveTo>
                      <a:pt x="99344" y="57284"/>
                    </a:moveTo>
                    <a:cubicBezTo>
                      <a:pt x="96223" y="68988"/>
                      <a:pt x="94663" y="79912"/>
                      <a:pt x="90761" y="90836"/>
                    </a:cubicBezTo>
                    <a:cubicBezTo>
                      <a:pt x="80618" y="115805"/>
                      <a:pt x="47846" y="125948"/>
                      <a:pt x="25218" y="110343"/>
                    </a:cubicBezTo>
                    <a:cubicBezTo>
                      <a:pt x="4151" y="96298"/>
                      <a:pt x="-1311" y="75231"/>
                      <a:pt x="249" y="51822"/>
                    </a:cubicBezTo>
                    <a:cubicBezTo>
                      <a:pt x="1810" y="29195"/>
                      <a:pt x="12734" y="12028"/>
                      <a:pt x="34581" y="3445"/>
                    </a:cubicBezTo>
                    <a:cubicBezTo>
                      <a:pt x="55649" y="-5138"/>
                      <a:pt x="78277" y="2665"/>
                      <a:pt x="88420" y="22952"/>
                    </a:cubicBezTo>
                    <a:cubicBezTo>
                      <a:pt x="93882" y="33876"/>
                      <a:pt x="96223" y="46361"/>
                      <a:pt x="99344" y="57284"/>
                    </a:cubicBezTo>
                    <a:close/>
                  </a:path>
                </a:pathLst>
              </a:custGeom>
              <a:solidFill>
                <a:srgbClr val="000000"/>
              </a:solidFill>
              <a:ln w="7783"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5044F44-6750-B249-A8CB-9506F0E575C5}"/>
                  </a:ext>
                </a:extLst>
              </p:cNvPr>
              <p:cNvSpPr/>
              <p:nvPr/>
            </p:nvSpPr>
            <p:spPr>
              <a:xfrm>
                <a:off x="1211026" y="5785740"/>
                <a:ext cx="99535" cy="117623"/>
              </a:xfrm>
              <a:custGeom>
                <a:avLst/>
                <a:gdLst>
                  <a:gd name="connsiteX0" fmla="*/ 99503 w 99535"/>
                  <a:gd name="connsiteY0" fmla="*/ 56444 h 117623"/>
                  <a:gd name="connsiteX1" fmla="*/ 65171 w 99535"/>
                  <a:gd name="connsiteY1" fmla="*/ 114184 h 117623"/>
                  <a:gd name="connsiteX2" fmla="*/ 17574 w 99535"/>
                  <a:gd name="connsiteY2" fmla="*/ 104041 h 117623"/>
                  <a:gd name="connsiteX3" fmla="*/ 19915 w 99535"/>
                  <a:gd name="connsiteY3" fmla="*/ 12749 h 117623"/>
                  <a:gd name="connsiteX4" fmla="*/ 73754 w 99535"/>
                  <a:gd name="connsiteY4" fmla="*/ 9628 h 117623"/>
                  <a:gd name="connsiteX5" fmla="*/ 99503 w 99535"/>
                  <a:gd name="connsiteY5" fmla="*/ 56444 h 1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35" h="117623">
                    <a:moveTo>
                      <a:pt x="99503" y="56444"/>
                    </a:moveTo>
                    <a:cubicBezTo>
                      <a:pt x="100283" y="84534"/>
                      <a:pt x="87019" y="105601"/>
                      <a:pt x="65171" y="114184"/>
                    </a:cubicBezTo>
                    <a:cubicBezTo>
                      <a:pt x="48785" y="121207"/>
                      <a:pt x="30059" y="117305"/>
                      <a:pt x="17574" y="104041"/>
                    </a:cubicBezTo>
                    <a:cubicBezTo>
                      <a:pt x="-6614" y="79072"/>
                      <a:pt x="-5834" y="36937"/>
                      <a:pt x="19915" y="12749"/>
                    </a:cubicBezTo>
                    <a:cubicBezTo>
                      <a:pt x="36301" y="-2857"/>
                      <a:pt x="55808" y="-4417"/>
                      <a:pt x="73754" y="9628"/>
                    </a:cubicBezTo>
                    <a:cubicBezTo>
                      <a:pt x="90920" y="22892"/>
                      <a:pt x="98723" y="40058"/>
                      <a:pt x="99503" y="56444"/>
                    </a:cubicBezTo>
                    <a:close/>
                  </a:path>
                </a:pathLst>
              </a:custGeom>
              <a:solidFill>
                <a:srgbClr val="000000"/>
              </a:solidFill>
              <a:ln w="7783" cap="flat">
                <a:noFill/>
                <a:prstDash val="solid"/>
                <a:miter/>
              </a:ln>
            </p:spPr>
            <p:txBody>
              <a:bodyPr rtlCol="0" anchor="ctr"/>
              <a:lstStyle/>
              <a:p>
                <a:endParaRPr lang="en-US"/>
              </a:p>
            </p:txBody>
          </p:sp>
        </p:grpSp>
      </p:grpSp>
      <p:pic>
        <p:nvPicPr>
          <p:cNvPr id="1026" name="Picture 2" descr="Puzzle - School &amp; Education Icons">
            <a:extLst>
              <a:ext uri="{FF2B5EF4-FFF2-40B4-BE49-F238E27FC236}">
                <a16:creationId xmlns:a16="http://schemas.microsoft.com/office/drawing/2014/main" id="{7E78C8D9-1494-26A9-0794-FE49EEE0F1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431839">
            <a:off x="2614324" y="365760"/>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Puzzle - Apps on Google Play">
            <a:extLst>
              <a:ext uri="{FF2B5EF4-FFF2-40B4-BE49-F238E27FC236}">
                <a16:creationId xmlns:a16="http://schemas.microsoft.com/office/drawing/2014/main" id="{12A7AC39-2224-0E6D-AEB9-872A4EA623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18137">
            <a:off x="6494943" y="5194762"/>
            <a:ext cx="2040044" cy="20400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ic Tac Toe PNG Transparent Images Free Download | Vector Files | Pngtree">
            <a:extLst>
              <a:ext uri="{FF2B5EF4-FFF2-40B4-BE49-F238E27FC236}">
                <a16:creationId xmlns:a16="http://schemas.microsoft.com/office/drawing/2014/main" id="{29177565-59B4-2500-D0F5-98B7DC17BA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83153">
            <a:off x="3754088" y="5214245"/>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50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7DAD56-F5F5-62D6-4877-071D8EC63B7A}"/>
              </a:ext>
            </a:extLst>
          </p:cNvPr>
          <p:cNvSpPr txBox="1">
            <a:spLocks/>
          </p:cNvSpPr>
          <p:nvPr/>
        </p:nvSpPr>
        <p:spPr>
          <a:xfrm>
            <a:off x="150876" y="320942"/>
            <a:ext cx="9756648" cy="768604"/>
          </a:xfrm>
          <a:prstGeom prst="rect">
            <a:avLst/>
          </a:prstGeom>
        </p:spPr>
        <p:txBody>
          <a:bodyPr vert="horz" lIns="91440" tIns="45720" rIns="91440" bIns="45720" rtlCol="0" anchor="t">
            <a:normAutofit/>
          </a:bodyPr>
          <a:lstStyle>
            <a:lvl1pPr algn="ctr" defTabSz="754380" rtl="0" eaLnBrk="1" latinLnBrk="0" hangingPunct="1">
              <a:lnSpc>
                <a:spcPct val="90000"/>
              </a:lnSpc>
              <a:spcBef>
                <a:spcPct val="0"/>
              </a:spcBef>
              <a:buNone/>
              <a:defRPr sz="1980" kern="1200">
                <a:solidFill>
                  <a:schemeClr val="tx1"/>
                </a:solidFill>
                <a:latin typeface="+mj-lt"/>
                <a:ea typeface="+mj-ea"/>
                <a:cs typeface="+mj-cs"/>
              </a:defRPr>
            </a:lvl1pPr>
          </a:lstStyle>
          <a:p>
            <a:pPr algn="l"/>
            <a:r>
              <a:rPr lang="en-US" sz="3200" dirty="0">
                <a:solidFill>
                  <a:schemeClr val="accent2"/>
                </a:solidFill>
              </a:rPr>
              <a:t>Heuristic functions</a:t>
            </a:r>
            <a:endParaRPr lang="en-US" sz="2800" dirty="0">
              <a:solidFill>
                <a:schemeClr val="accent2"/>
              </a:solidFill>
            </a:endParaRPr>
          </a:p>
        </p:txBody>
      </p:sp>
      <p:sp>
        <p:nvSpPr>
          <p:cNvPr id="6" name="TextBox 5">
            <a:extLst>
              <a:ext uri="{FF2B5EF4-FFF2-40B4-BE49-F238E27FC236}">
                <a16:creationId xmlns:a16="http://schemas.microsoft.com/office/drawing/2014/main" id="{A4F2C20F-F1EE-61A1-D006-A4F5874774B1}"/>
              </a:ext>
            </a:extLst>
          </p:cNvPr>
          <p:cNvSpPr txBox="1"/>
          <p:nvPr/>
        </p:nvSpPr>
        <p:spPr>
          <a:xfrm>
            <a:off x="578428" y="1191180"/>
            <a:ext cx="6203373" cy="401007"/>
          </a:xfrm>
          <a:prstGeom prst="rect">
            <a:avLst/>
          </a:prstGeom>
          <a:noFill/>
        </p:spPr>
        <p:txBody>
          <a:bodyPr wrap="square" rtlCol="0">
            <a:spAutoFit/>
          </a:bodyPr>
          <a:lstStyle/>
          <a:p>
            <a:r>
              <a:rPr lang="en-US" b="1" dirty="0">
                <a:latin typeface="Arial Rounded MT Bold" panose="020F0704030504030204" pitchFamily="34" charset="0"/>
              </a:rPr>
              <a:t>5. </a:t>
            </a:r>
            <a:r>
              <a:rPr lang="en-US" dirty="0">
                <a:latin typeface="Arial Rounded MT Bold" panose="020F0704030504030204" pitchFamily="34" charset="0"/>
              </a:rPr>
              <a:t> Linear Conflict</a:t>
            </a:r>
          </a:p>
        </p:txBody>
      </p:sp>
      <p:sp>
        <p:nvSpPr>
          <p:cNvPr id="10" name="TextBox 9">
            <a:extLst>
              <a:ext uri="{FF2B5EF4-FFF2-40B4-BE49-F238E27FC236}">
                <a16:creationId xmlns:a16="http://schemas.microsoft.com/office/drawing/2014/main" id="{5F5914E8-1899-D549-42D6-AB8734D33F2A}"/>
              </a:ext>
            </a:extLst>
          </p:cNvPr>
          <p:cNvSpPr txBox="1"/>
          <p:nvPr/>
        </p:nvSpPr>
        <p:spPr>
          <a:xfrm>
            <a:off x="872835" y="1818681"/>
            <a:ext cx="4156365" cy="5031121"/>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111111"/>
                </a:solidFill>
                <a:effectLst/>
                <a:latin typeface="Open Sans" panose="020B0606030504020204" pitchFamily="34" charset="0"/>
              </a:rPr>
              <a:t>Consider two tiles that are in the same row or column, and their goals are also in the same row or column, but they're in the wrong order. According to the Manhattan distance heuristic, both misplaced tiles are 1 tile away from their end position. However, it's impossible to swap the two tiles in just 2 moves. In fact, at least 2 additional moves are needed to move one out of the way for the other one to move into its place.</a:t>
            </a:r>
            <a:endParaRPr lang="en-US" dirty="0"/>
          </a:p>
        </p:txBody>
      </p:sp>
      <p:pic>
        <p:nvPicPr>
          <p:cNvPr id="8194" name="Picture 2">
            <a:extLst>
              <a:ext uri="{FF2B5EF4-FFF2-40B4-BE49-F238E27FC236}">
                <a16:creationId xmlns:a16="http://schemas.microsoft.com/office/drawing/2014/main" id="{CF5C481D-9685-B9D0-F1A2-CA76B25F2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341" y="705244"/>
            <a:ext cx="3305175" cy="3295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39DB07-7B56-A8AA-600F-F957A659DD1C}"/>
              </a:ext>
            </a:extLst>
          </p:cNvPr>
          <p:cNvSpPr txBox="1"/>
          <p:nvPr/>
        </p:nvSpPr>
        <p:spPr>
          <a:xfrm>
            <a:off x="5561735" y="4334241"/>
            <a:ext cx="3467534" cy="2561727"/>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111111"/>
                </a:solidFill>
                <a:effectLst/>
                <a:latin typeface="Open Sans" panose="020B0606030504020204" pitchFamily="34" charset="0"/>
              </a:rPr>
              <a:t>The linear conflict heuristic adds 2 moves for every linear conflict in the board. This can be used in addition to the Manhattan distance by summing the two heuristics together.</a:t>
            </a:r>
            <a:endParaRPr lang="en-US" dirty="0"/>
          </a:p>
        </p:txBody>
      </p:sp>
    </p:spTree>
    <p:extLst>
      <p:ext uri="{BB962C8B-B14F-4D97-AF65-F5344CB8AC3E}">
        <p14:creationId xmlns:p14="http://schemas.microsoft.com/office/powerpoint/2010/main" val="5918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animEffect transition="in" filter="fade">
                                      <p:cBhvr>
                                        <p:cTn id="19" dur="500"/>
                                        <p:tgtEl>
                                          <p:spTgt spid="819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150876" y="345187"/>
            <a:ext cx="9756648" cy="768604"/>
          </a:xfrm>
        </p:spPr>
        <p:txBody>
          <a:bodyPr>
            <a:normAutofit/>
          </a:bodyPr>
          <a:lstStyle/>
          <a:p>
            <a:pPr algn="l"/>
            <a:r>
              <a:rPr lang="en-US" sz="2800" dirty="0">
                <a:solidFill>
                  <a:schemeClr val="accent2"/>
                </a:solidFill>
              </a:rPr>
              <a:t>Applied Algorithms</a:t>
            </a:r>
          </a:p>
        </p:txBody>
      </p:sp>
      <p:sp>
        <p:nvSpPr>
          <p:cNvPr id="2" name="TextBox 1">
            <a:extLst>
              <a:ext uri="{FF2B5EF4-FFF2-40B4-BE49-F238E27FC236}">
                <a16:creationId xmlns:a16="http://schemas.microsoft.com/office/drawing/2014/main" id="{7EDE34AE-B8CD-3AC0-261C-2845CAC4438F}"/>
              </a:ext>
            </a:extLst>
          </p:cNvPr>
          <p:cNvSpPr txBox="1"/>
          <p:nvPr/>
        </p:nvSpPr>
        <p:spPr>
          <a:xfrm>
            <a:off x="706582" y="1113791"/>
            <a:ext cx="6203373" cy="401007"/>
          </a:xfrm>
          <a:prstGeom prst="rect">
            <a:avLst/>
          </a:prstGeom>
          <a:noFill/>
        </p:spPr>
        <p:txBody>
          <a:bodyPr wrap="square" rtlCol="0">
            <a:spAutoFit/>
          </a:bodyPr>
          <a:lstStyle/>
          <a:p>
            <a:pPr marL="342900" indent="-342900">
              <a:buFont typeface="Courier New" panose="02070309020205020404" pitchFamily="49" charset="0"/>
              <a:buChar char="o"/>
            </a:pPr>
            <a:r>
              <a:rPr lang="en-US" dirty="0"/>
              <a:t>Best-First Search algorithm</a:t>
            </a:r>
            <a:endParaRPr lang="en-US" u="sng" dirty="0">
              <a:solidFill>
                <a:schemeClr val="accent2">
                  <a:lumMod val="60000"/>
                  <a:lumOff val="40000"/>
                </a:schemeClr>
              </a:solidFill>
            </a:endParaRPr>
          </a:p>
        </p:txBody>
      </p:sp>
      <p:sp>
        <p:nvSpPr>
          <p:cNvPr id="7" name="TextBox 6">
            <a:extLst>
              <a:ext uri="{FF2B5EF4-FFF2-40B4-BE49-F238E27FC236}">
                <a16:creationId xmlns:a16="http://schemas.microsoft.com/office/drawing/2014/main" id="{1F255E99-C109-51DD-3D09-F879A6CBD3D7}"/>
              </a:ext>
            </a:extLst>
          </p:cNvPr>
          <p:cNvSpPr txBox="1"/>
          <p:nvPr/>
        </p:nvSpPr>
        <p:spPr>
          <a:xfrm>
            <a:off x="378713" y="2086135"/>
            <a:ext cx="4754396" cy="5031121"/>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444444"/>
                </a:solidFill>
                <a:effectLst/>
                <a:latin typeface="Lato" panose="020F0502020204030204" pitchFamily="34" charset="0"/>
              </a:rPr>
              <a:t>We define a </a:t>
            </a:r>
            <a:r>
              <a:rPr lang="en-US" b="0" i="1" dirty="0">
                <a:solidFill>
                  <a:srgbClr val="444444"/>
                </a:solidFill>
                <a:effectLst/>
                <a:latin typeface="Lato" panose="020F0502020204030204" pitchFamily="34" charset="0"/>
              </a:rPr>
              <a:t>state</a:t>
            </a:r>
            <a:r>
              <a:rPr lang="en-US" b="0" i="0" dirty="0">
                <a:solidFill>
                  <a:srgbClr val="444444"/>
                </a:solidFill>
                <a:effectLst/>
                <a:latin typeface="Lato" panose="020F0502020204030204" pitchFamily="34" charset="0"/>
              </a:rPr>
              <a:t> of the game to be the board position, the number of moves made to reach the board position, and the previous state. First, insert the initial state (the initial board, 0 moves, and a null previous state) into a </a:t>
            </a:r>
            <a:r>
              <a:rPr lang="en-US" b="0" i="0" dirty="0">
                <a:solidFill>
                  <a:schemeClr val="accent2"/>
                </a:solidFill>
                <a:effectLst/>
                <a:latin typeface="Lato" panose="020F0502020204030204" pitchFamily="34" charset="0"/>
              </a:rPr>
              <a:t>priority queue</a:t>
            </a:r>
            <a:r>
              <a:rPr lang="en-US" b="0" i="0" dirty="0">
                <a:solidFill>
                  <a:srgbClr val="444444"/>
                </a:solidFill>
                <a:effectLst/>
                <a:latin typeface="Lato" panose="020F0502020204030204" pitchFamily="34" charset="0"/>
              </a:rPr>
              <a:t>. Then, delete from the priority queue the state with the minimum priority, and insert onto the priority queue all neighboring states (those that can be reached in one move). Repeat this procedure until the state dequeued is the goal state. The success of this approach hinges on the choice of </a:t>
            </a:r>
            <a:r>
              <a:rPr lang="en-US" b="0" i="1" dirty="0">
                <a:solidFill>
                  <a:srgbClr val="444444"/>
                </a:solidFill>
                <a:effectLst/>
                <a:latin typeface="Lato" panose="020F0502020204030204" pitchFamily="34" charset="0"/>
              </a:rPr>
              <a:t>priority function</a:t>
            </a:r>
            <a:r>
              <a:rPr lang="en-US" b="0" i="0" dirty="0">
                <a:solidFill>
                  <a:srgbClr val="444444"/>
                </a:solidFill>
                <a:effectLst/>
                <a:latin typeface="Lato" panose="020F0502020204030204" pitchFamily="34" charset="0"/>
              </a:rPr>
              <a:t> for a state. </a:t>
            </a:r>
            <a:endParaRPr lang="en-US" dirty="0"/>
          </a:p>
        </p:txBody>
      </p:sp>
      <p:pic>
        <p:nvPicPr>
          <p:cNvPr id="9" name="Picture 8" descr="A diagram of a network&#10;&#10;Description automatically generated">
            <a:extLst>
              <a:ext uri="{FF2B5EF4-FFF2-40B4-BE49-F238E27FC236}">
                <a16:creationId xmlns:a16="http://schemas.microsoft.com/office/drawing/2014/main" id="{F79A6CF2-82B9-5A2D-7EB4-E0D504700FA8}"/>
              </a:ext>
            </a:extLst>
          </p:cNvPr>
          <p:cNvPicPr>
            <a:picLocks noChangeAspect="1"/>
          </p:cNvPicPr>
          <p:nvPr/>
        </p:nvPicPr>
        <p:blipFill>
          <a:blip r:embed="rId2"/>
          <a:stretch>
            <a:fillRect/>
          </a:stretch>
        </p:blipFill>
        <p:spPr>
          <a:xfrm>
            <a:off x="4954929" y="1977505"/>
            <a:ext cx="5103471" cy="3261960"/>
          </a:xfrm>
          <a:prstGeom prst="rect">
            <a:avLst/>
          </a:prstGeom>
        </p:spPr>
      </p:pic>
    </p:spTree>
    <p:extLst>
      <p:ext uri="{BB962C8B-B14F-4D97-AF65-F5344CB8AC3E}">
        <p14:creationId xmlns:p14="http://schemas.microsoft.com/office/powerpoint/2010/main" val="159296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150876" y="345187"/>
            <a:ext cx="9756648" cy="768604"/>
          </a:xfrm>
        </p:spPr>
        <p:txBody>
          <a:bodyPr>
            <a:normAutofit/>
          </a:bodyPr>
          <a:lstStyle/>
          <a:p>
            <a:pPr algn="l"/>
            <a:r>
              <a:rPr lang="en-US" sz="2800" dirty="0">
                <a:solidFill>
                  <a:schemeClr val="accent2"/>
                </a:solidFill>
              </a:rPr>
              <a:t>Main functionalities features</a:t>
            </a:r>
          </a:p>
        </p:txBody>
      </p:sp>
      <p:sp>
        <p:nvSpPr>
          <p:cNvPr id="4" name="TextBox 3">
            <a:extLst>
              <a:ext uri="{FF2B5EF4-FFF2-40B4-BE49-F238E27FC236}">
                <a16:creationId xmlns:a16="http://schemas.microsoft.com/office/drawing/2014/main" id="{15512236-2C41-24C3-583F-FDD00FDDE8BC}"/>
              </a:ext>
            </a:extLst>
          </p:cNvPr>
          <p:cNvSpPr txBox="1"/>
          <p:nvPr/>
        </p:nvSpPr>
        <p:spPr>
          <a:xfrm>
            <a:off x="213013" y="1161395"/>
            <a:ext cx="9632373" cy="6265818"/>
          </a:xfrm>
          <a:prstGeom prst="rect">
            <a:avLst/>
          </a:prstGeom>
          <a:noFill/>
        </p:spPr>
        <p:txBody>
          <a:bodyPr wrap="square" rtlCol="0">
            <a:spAutoFit/>
          </a:bodyPr>
          <a:lstStyle/>
          <a:p>
            <a:pPr algn="l">
              <a:buFont typeface="+mj-lt"/>
              <a:buAutoNum type="arabicPeriod"/>
            </a:pPr>
            <a:r>
              <a:rPr lang="en-US" b="1" i="0" dirty="0">
                <a:solidFill>
                  <a:srgbClr val="374151"/>
                </a:solidFill>
                <a:effectLst/>
                <a:latin typeface="Söhne"/>
              </a:rPr>
              <a:t>User Interface (UI):</a:t>
            </a:r>
            <a:endParaRPr lang="en-US" b="0" i="0" dirty="0">
              <a:solidFill>
                <a:srgbClr val="374151"/>
              </a:solidFill>
              <a:effectLst/>
              <a:latin typeface="Söhne"/>
            </a:endParaRPr>
          </a:p>
          <a:p>
            <a:pPr marL="457200" lvl="1" algn="l"/>
            <a:r>
              <a:rPr lang="en-US" b="0" i="0" dirty="0">
                <a:solidFill>
                  <a:srgbClr val="374151"/>
                </a:solidFill>
                <a:effectLst/>
                <a:latin typeface="Söhne"/>
              </a:rPr>
              <a:t>Creation of a graphical user interface (GUI) allowing users to interact with the puzzle.</a:t>
            </a:r>
          </a:p>
          <a:p>
            <a:pPr algn="l">
              <a:buFont typeface="+mj-lt"/>
              <a:buAutoNum type="arabicPeriod"/>
            </a:pPr>
            <a:r>
              <a:rPr lang="en-US" b="1" i="0" dirty="0">
                <a:solidFill>
                  <a:srgbClr val="374151"/>
                </a:solidFill>
                <a:effectLst/>
                <a:latin typeface="Söhne"/>
              </a:rPr>
              <a:t>Heuristic Functions:</a:t>
            </a:r>
            <a:endParaRPr lang="en-US" b="0" i="0" dirty="0">
              <a:solidFill>
                <a:srgbClr val="374151"/>
              </a:solidFill>
              <a:effectLst/>
              <a:latin typeface="Söhne"/>
            </a:endParaRPr>
          </a:p>
          <a:p>
            <a:pPr marL="457200" lvl="1" algn="l"/>
            <a:r>
              <a:rPr lang="en-US" b="0" i="0" dirty="0">
                <a:solidFill>
                  <a:srgbClr val="374151"/>
                </a:solidFill>
                <a:effectLst/>
                <a:latin typeface="Söhne"/>
              </a:rPr>
              <a:t>Implementation of heuristic functions (like Hamming, Manhattan, Euclidean) to estimate the cost of reaching the goal state from a given puzzle configuration.</a:t>
            </a:r>
          </a:p>
          <a:p>
            <a:pPr algn="l">
              <a:buFont typeface="+mj-lt"/>
              <a:buAutoNum type="arabicPeriod"/>
            </a:pPr>
            <a:r>
              <a:rPr lang="en-US" b="1" i="0" dirty="0">
                <a:solidFill>
                  <a:srgbClr val="374151"/>
                </a:solidFill>
                <a:effectLst/>
                <a:latin typeface="Söhne"/>
              </a:rPr>
              <a:t>Search Algorithms:</a:t>
            </a:r>
            <a:endParaRPr lang="en-US" b="0" i="0" dirty="0">
              <a:solidFill>
                <a:srgbClr val="374151"/>
              </a:solidFill>
              <a:effectLst/>
              <a:latin typeface="Söhne"/>
            </a:endParaRPr>
          </a:p>
          <a:p>
            <a:pPr marL="457200" lvl="1" algn="l"/>
            <a:r>
              <a:rPr lang="en-US" b="0" i="0" dirty="0">
                <a:solidFill>
                  <a:srgbClr val="374151"/>
                </a:solidFill>
                <a:effectLst/>
                <a:latin typeface="Söhne"/>
              </a:rPr>
              <a:t>Implementation of search algorithms (Best-first search)to solve the puzzle by traversing through the puzzle states and finding the optimal solution.</a:t>
            </a:r>
          </a:p>
          <a:p>
            <a:pPr algn="l">
              <a:buFont typeface="+mj-lt"/>
              <a:buAutoNum type="arabicPeriod"/>
            </a:pPr>
            <a:r>
              <a:rPr lang="en-US" b="1" i="0" dirty="0">
                <a:solidFill>
                  <a:srgbClr val="374151"/>
                </a:solidFill>
                <a:effectLst/>
                <a:latin typeface="Söhne"/>
              </a:rPr>
              <a:t>Solution Validation:</a:t>
            </a:r>
            <a:endParaRPr lang="en-US" b="0" i="0" dirty="0">
              <a:solidFill>
                <a:srgbClr val="374151"/>
              </a:solidFill>
              <a:effectLst/>
              <a:latin typeface="Söhne"/>
            </a:endParaRPr>
          </a:p>
          <a:p>
            <a:pPr marL="457200" lvl="1" algn="l"/>
            <a:r>
              <a:rPr lang="en-US" b="0" i="0" dirty="0">
                <a:solidFill>
                  <a:srgbClr val="374151"/>
                </a:solidFill>
                <a:effectLst/>
                <a:latin typeface="Söhne"/>
              </a:rPr>
              <a:t>Validation of the obtained solution to ensure it meets the puzzle requirements.</a:t>
            </a:r>
          </a:p>
          <a:p>
            <a:pPr marL="457200" lvl="1" algn="l"/>
            <a:r>
              <a:rPr lang="en-US" b="0" i="0" dirty="0">
                <a:solidFill>
                  <a:srgbClr val="374151"/>
                </a:solidFill>
                <a:effectLst/>
                <a:latin typeface="Söhne"/>
              </a:rPr>
              <a:t>Checking if the final state matches the goal state and whether it is a valid solution.</a:t>
            </a:r>
          </a:p>
          <a:p>
            <a:pPr algn="l">
              <a:buFont typeface="+mj-lt"/>
              <a:buAutoNum type="arabicPeriod"/>
            </a:pPr>
            <a:r>
              <a:rPr lang="en-US" b="1" i="0" dirty="0">
                <a:solidFill>
                  <a:srgbClr val="374151"/>
                </a:solidFill>
                <a:effectLst/>
                <a:latin typeface="Söhne"/>
              </a:rPr>
              <a:t>Performance Metrics:</a:t>
            </a:r>
            <a:endParaRPr lang="en-US" b="0" i="0" dirty="0">
              <a:solidFill>
                <a:srgbClr val="374151"/>
              </a:solidFill>
              <a:effectLst/>
              <a:latin typeface="Söhne"/>
            </a:endParaRPr>
          </a:p>
          <a:p>
            <a:pPr marL="457200" lvl="1" algn="l"/>
            <a:r>
              <a:rPr lang="en-US" b="0" i="0" dirty="0">
                <a:solidFill>
                  <a:srgbClr val="374151"/>
                </a:solidFill>
                <a:effectLst/>
                <a:latin typeface="Söhne"/>
              </a:rPr>
              <a:t>Calculation and display of metrics like number of moves, nodes expanded, or path cost to solve the puzzle.</a:t>
            </a:r>
          </a:p>
          <a:p>
            <a:pPr algn="l">
              <a:buFont typeface="+mj-lt"/>
              <a:buAutoNum type="arabicPeriod"/>
            </a:pPr>
            <a:r>
              <a:rPr lang="en-US" b="1" i="0" dirty="0">
                <a:solidFill>
                  <a:srgbClr val="374151"/>
                </a:solidFill>
                <a:effectLst/>
                <a:latin typeface="Söhne"/>
              </a:rPr>
              <a:t>Configuration Options: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Offering settings or options to configure different aspects of the puzzle-solving process, such as selecting different puzzle sizes, algorithms, or heuristic functions.</a:t>
            </a:r>
          </a:p>
          <a:p>
            <a:pPr algn="l">
              <a:buFont typeface="+mj-lt"/>
              <a:buAutoNum type="arabicPeriod"/>
            </a:pPr>
            <a:r>
              <a:rPr lang="en-US" b="1" i="0" dirty="0">
                <a:solidFill>
                  <a:srgbClr val="374151"/>
                </a:solidFill>
                <a:effectLst/>
                <a:latin typeface="Söhne"/>
              </a:rPr>
              <a:t>User Interaction: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Enabling user interactions like resetting the puzzle, randomizing the puzzle, step-by-step solution visualization, or allowing manual moves(playing).</a:t>
            </a:r>
          </a:p>
        </p:txBody>
      </p:sp>
    </p:spTree>
    <p:extLst>
      <p:ext uri="{BB962C8B-B14F-4D97-AF65-F5344CB8AC3E}">
        <p14:creationId xmlns:p14="http://schemas.microsoft.com/office/powerpoint/2010/main" val="25283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fade">
                                      <p:cBhvr>
                                        <p:cTn id="50" dur="500"/>
                                        <p:tgtEl>
                                          <p:spTgt spid="4">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animEffect transition="in" filter="fade">
                                      <p:cBhvr>
                                        <p:cTn id="55" dur="500"/>
                                        <p:tgtEl>
                                          <p:spTgt spid="4">
                                            <p:txEl>
                                              <p:pRg st="11" end="1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fade">
                                      <p:cBhvr>
                                        <p:cTn id="58" dur="500"/>
                                        <p:tgtEl>
                                          <p:spTgt spid="4">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animEffect transition="in" filter="fade">
                                      <p:cBhvr>
                                        <p:cTn id="63" dur="500"/>
                                        <p:tgtEl>
                                          <p:spTgt spid="4">
                                            <p:txEl>
                                              <p:pRg st="13" end="1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4">
                                            <p:txEl>
                                              <p:pRg st="14" end="14"/>
                                            </p:txEl>
                                          </p:spTgt>
                                        </p:tgtEl>
                                        <p:attrNameLst>
                                          <p:attrName>style.visibility</p:attrName>
                                        </p:attrNameLst>
                                      </p:cBhvr>
                                      <p:to>
                                        <p:strVal val="visible"/>
                                      </p:to>
                                    </p:set>
                                    <p:animEffect transition="in" filter="fade">
                                      <p:cBhvr>
                                        <p:cTn id="66"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150876" y="345187"/>
            <a:ext cx="9756648" cy="768604"/>
          </a:xfrm>
        </p:spPr>
        <p:txBody>
          <a:bodyPr>
            <a:normAutofit/>
          </a:bodyPr>
          <a:lstStyle/>
          <a:p>
            <a:pPr algn="l"/>
            <a:r>
              <a:rPr lang="en-US" sz="2800" dirty="0">
                <a:solidFill>
                  <a:schemeClr val="accent2"/>
                </a:solidFill>
              </a:rPr>
              <a:t>Flowcharts Diagram  </a:t>
            </a:r>
          </a:p>
        </p:txBody>
      </p:sp>
      <p:pic>
        <p:nvPicPr>
          <p:cNvPr id="7" name="Picture 6">
            <a:extLst>
              <a:ext uri="{FF2B5EF4-FFF2-40B4-BE49-F238E27FC236}">
                <a16:creationId xmlns:a16="http://schemas.microsoft.com/office/drawing/2014/main" id="{3E769A1A-EF26-576D-1ABA-8DF9733843CB}"/>
              </a:ext>
            </a:extLst>
          </p:cNvPr>
          <p:cNvPicPr>
            <a:picLocks noChangeAspect="1"/>
          </p:cNvPicPr>
          <p:nvPr/>
        </p:nvPicPr>
        <p:blipFill>
          <a:blip r:embed="rId2"/>
          <a:stretch>
            <a:fillRect/>
          </a:stretch>
        </p:blipFill>
        <p:spPr>
          <a:xfrm>
            <a:off x="3444379" y="103909"/>
            <a:ext cx="6411190" cy="7668491"/>
          </a:xfrm>
          <a:prstGeom prst="rect">
            <a:avLst/>
          </a:prstGeom>
        </p:spPr>
      </p:pic>
    </p:spTree>
    <p:extLst>
      <p:ext uri="{BB962C8B-B14F-4D97-AF65-F5344CB8AC3E}">
        <p14:creationId xmlns:p14="http://schemas.microsoft.com/office/powerpoint/2010/main" val="130202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150876" y="345187"/>
            <a:ext cx="9756648" cy="768604"/>
          </a:xfrm>
        </p:spPr>
        <p:txBody>
          <a:bodyPr>
            <a:normAutofit/>
          </a:bodyPr>
          <a:lstStyle/>
          <a:p>
            <a:pPr algn="l"/>
            <a:r>
              <a:rPr lang="en-US" sz="2800">
                <a:solidFill>
                  <a:schemeClr val="accent2"/>
                </a:solidFill>
              </a:rPr>
              <a:t>UseCase Diagram </a:t>
            </a:r>
            <a:endParaRPr lang="en-US" sz="2800" dirty="0">
              <a:solidFill>
                <a:schemeClr val="accent2"/>
              </a:solidFill>
            </a:endParaRPr>
          </a:p>
        </p:txBody>
      </p:sp>
      <p:pic>
        <p:nvPicPr>
          <p:cNvPr id="7" name="Picture 6">
            <a:extLst>
              <a:ext uri="{FF2B5EF4-FFF2-40B4-BE49-F238E27FC236}">
                <a16:creationId xmlns:a16="http://schemas.microsoft.com/office/drawing/2014/main" id="{3E769A1A-EF26-576D-1ABA-8DF9733843CB}"/>
              </a:ext>
            </a:extLst>
          </p:cNvPr>
          <p:cNvPicPr>
            <a:picLocks noChangeAspect="1"/>
          </p:cNvPicPr>
          <p:nvPr/>
        </p:nvPicPr>
        <p:blipFill>
          <a:blip r:embed="rId2"/>
          <a:srcRect/>
          <a:stretch/>
        </p:blipFill>
        <p:spPr>
          <a:xfrm>
            <a:off x="2831316" y="1258663"/>
            <a:ext cx="6411189" cy="5255073"/>
          </a:xfrm>
          <a:prstGeom prst="rect">
            <a:avLst/>
          </a:prstGeom>
        </p:spPr>
      </p:pic>
    </p:spTree>
    <p:extLst>
      <p:ext uri="{BB962C8B-B14F-4D97-AF65-F5344CB8AC3E}">
        <p14:creationId xmlns:p14="http://schemas.microsoft.com/office/powerpoint/2010/main" val="55754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dirty="0">
                <a:solidFill>
                  <a:schemeClr val="accent2"/>
                </a:solidFill>
              </a:rPr>
              <a:t>Board code </a:t>
            </a:r>
          </a:p>
        </p:txBody>
      </p:sp>
      <p:sp>
        <p:nvSpPr>
          <p:cNvPr id="8" name="TextBox 7">
            <a:extLst>
              <a:ext uri="{FF2B5EF4-FFF2-40B4-BE49-F238E27FC236}">
                <a16:creationId xmlns:a16="http://schemas.microsoft.com/office/drawing/2014/main" id="{AC8F2E38-E923-866C-CD22-27DC78B70C56}"/>
              </a:ext>
            </a:extLst>
          </p:cNvPr>
          <p:cNvSpPr txBox="1"/>
          <p:nvPr/>
        </p:nvSpPr>
        <p:spPr>
          <a:xfrm>
            <a:off x="541999" y="954020"/>
            <a:ext cx="9516401" cy="1018356"/>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444444"/>
                </a:solidFill>
                <a:latin typeface="Lato" panose="020F0502020204030204" pitchFamily="34" charset="0"/>
              </a:rPr>
              <a:t>Certainly! The Board class manages various aspects of an N-Puzzle problem, particularly in finding the solution path from the initial state to the goal state. Let's delve deeper into the purpose and functionality of some key methods</a:t>
            </a:r>
            <a:r>
              <a:rPr lang="en-US" b="0" i="0" dirty="0">
                <a:solidFill>
                  <a:srgbClr val="444444"/>
                </a:solidFill>
                <a:effectLst/>
                <a:latin typeface="Lato" panose="020F0502020204030204" pitchFamily="34" charset="0"/>
              </a:rPr>
              <a:t>. </a:t>
            </a:r>
            <a:endParaRPr lang="en-US" dirty="0"/>
          </a:p>
        </p:txBody>
      </p:sp>
      <p:pic>
        <p:nvPicPr>
          <p:cNvPr id="13" name="Picture 12" descr="A screen shot of a computer program&#10;&#10;Description automatically generated">
            <a:extLst>
              <a:ext uri="{FF2B5EF4-FFF2-40B4-BE49-F238E27FC236}">
                <a16:creationId xmlns:a16="http://schemas.microsoft.com/office/drawing/2014/main" id="{4CED0F1D-8772-FE33-3E77-FB6D591B66D1}"/>
              </a:ext>
            </a:extLst>
          </p:cNvPr>
          <p:cNvPicPr>
            <a:picLocks noChangeAspect="1"/>
          </p:cNvPicPr>
          <p:nvPr/>
        </p:nvPicPr>
        <p:blipFill>
          <a:blip r:embed="rId2"/>
          <a:stretch>
            <a:fillRect/>
          </a:stretch>
        </p:blipFill>
        <p:spPr>
          <a:xfrm>
            <a:off x="1045028" y="4551523"/>
            <a:ext cx="7543801" cy="2371898"/>
          </a:xfrm>
          <a:prstGeom prst="rect">
            <a:avLst/>
          </a:prstGeom>
        </p:spPr>
      </p:pic>
      <p:sp>
        <p:nvSpPr>
          <p:cNvPr id="14" name="Rectangle 3">
            <a:extLst>
              <a:ext uri="{FF2B5EF4-FFF2-40B4-BE49-F238E27FC236}">
                <a16:creationId xmlns:a16="http://schemas.microsoft.com/office/drawing/2014/main" id="{0F50288D-A2C7-F844-9E84-0F4B57942ACF}"/>
              </a:ext>
            </a:extLst>
          </p:cNvPr>
          <p:cNvSpPr>
            <a:spLocks noChangeArrowheads="1"/>
          </p:cNvSpPr>
          <p:nvPr/>
        </p:nvSpPr>
        <p:spPr bwMode="auto">
          <a:xfrm>
            <a:off x="903514" y="2452574"/>
            <a:ext cx="825137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4151"/>
                </a:solidFill>
                <a:effectLst/>
                <a:latin typeface="Söhne"/>
              </a:rPr>
              <a:t>Initializes the Board instance with necessary attributes: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Mono"/>
              </a:rPr>
              <a:t>self.__</a:t>
            </a:r>
            <a:r>
              <a:rPr kumimoji="0" lang="en-US" altLang="en-US" sz="2000" b="1" i="0" u="none" strike="noStrike" cap="none" normalizeH="0" baseline="0" dirty="0" err="1">
                <a:ln>
                  <a:noFill/>
                </a:ln>
                <a:solidFill>
                  <a:srgbClr val="374151"/>
                </a:solidFill>
                <a:effectLst/>
                <a:latin typeface="Söhne Mono"/>
              </a:rPr>
              <a:t>BoardSize</a:t>
            </a:r>
            <a:r>
              <a:rPr kumimoji="0" lang="en-US" altLang="en-US" sz="2000" b="0" i="0" u="none" strike="noStrike" cap="none" normalizeH="0" baseline="0" dirty="0">
                <a:ln>
                  <a:noFill/>
                </a:ln>
                <a:solidFill>
                  <a:srgbClr val="374151"/>
                </a:solidFill>
                <a:effectLst/>
                <a:latin typeface="Söhne"/>
              </a:rPr>
              <a:t>: Represents the size of the 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Mono"/>
              </a:rPr>
              <a:t>self.__</a:t>
            </a:r>
            <a:r>
              <a:rPr kumimoji="0" lang="en-US" altLang="en-US" sz="2000" b="1" i="0" u="none" strike="noStrike" cap="none" normalizeH="0" baseline="0" dirty="0" err="1">
                <a:ln>
                  <a:noFill/>
                </a:ln>
                <a:solidFill>
                  <a:srgbClr val="374151"/>
                </a:solidFill>
                <a:effectLst/>
                <a:latin typeface="Söhne Mono"/>
              </a:rPr>
              <a:t>MovCounter</a:t>
            </a:r>
            <a:r>
              <a:rPr kumimoji="0" lang="en-US" altLang="en-US" sz="2000" b="0" i="0" u="none" strike="noStrike" cap="none" normalizeH="0" baseline="0" dirty="0">
                <a:ln>
                  <a:noFill/>
                </a:ln>
                <a:solidFill>
                  <a:srgbClr val="374151"/>
                </a:solidFill>
                <a:effectLst/>
                <a:latin typeface="Söhne"/>
              </a:rPr>
              <a:t>: Tracks the number of movements made.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Mono"/>
              </a:rPr>
              <a:t>self.__</a:t>
            </a:r>
            <a:r>
              <a:rPr kumimoji="0" lang="en-US" altLang="en-US" sz="2000" b="1" i="0" u="none" strike="noStrike" cap="none" normalizeH="0" baseline="0" dirty="0" err="1">
                <a:ln>
                  <a:noFill/>
                </a:ln>
                <a:solidFill>
                  <a:srgbClr val="374151"/>
                </a:solidFill>
                <a:effectLst/>
                <a:latin typeface="Söhne Mono"/>
              </a:rPr>
              <a:t>GoalBoard</a:t>
            </a:r>
            <a:r>
              <a:rPr kumimoji="0" lang="en-US" altLang="en-US" sz="2000" b="0" i="0" u="none" strike="noStrike" cap="none" normalizeH="0" baseline="0" dirty="0">
                <a:ln>
                  <a:noFill/>
                </a:ln>
                <a:solidFill>
                  <a:srgbClr val="374151"/>
                </a:solidFill>
                <a:effectLst/>
                <a:latin typeface="Söhne"/>
              </a:rPr>
              <a:t>: Represents the goal configuration of the 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Mono"/>
              </a:rPr>
              <a:t>self.__</a:t>
            </a:r>
            <a:r>
              <a:rPr kumimoji="0" lang="en-US" altLang="en-US" sz="2000" b="1" i="0" u="none" strike="noStrike" cap="none" normalizeH="0" baseline="0" dirty="0" err="1">
                <a:ln>
                  <a:noFill/>
                </a:ln>
                <a:solidFill>
                  <a:srgbClr val="374151"/>
                </a:solidFill>
                <a:effectLst/>
                <a:latin typeface="Söhne Mono"/>
              </a:rPr>
              <a:t>SearchSpace</a:t>
            </a:r>
            <a:r>
              <a:rPr kumimoji="0" lang="en-US" altLang="en-US" sz="2000" b="0" i="0" u="none" strike="noStrike" cap="none" normalizeH="0" baseline="0" dirty="0">
                <a:ln>
                  <a:noFill/>
                </a:ln>
                <a:solidFill>
                  <a:srgbClr val="374151"/>
                </a:solidFill>
                <a:effectLst/>
                <a:latin typeface="Söhne"/>
              </a:rPr>
              <a:t>: Represents the search space as a dictionary/tree.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rgbClr val="374151"/>
                </a:solidFill>
                <a:effectLst/>
                <a:latin typeface="Söhne Mono"/>
              </a:rPr>
              <a:t>self.__Solution</a:t>
            </a:r>
            <a:r>
              <a:rPr kumimoji="0" lang="en-US" altLang="en-US" sz="2000" b="0" i="0" u="none" strike="noStrike" cap="none" normalizeH="0" baseline="0" dirty="0">
                <a:ln>
                  <a:noFill/>
                </a:ln>
                <a:solidFill>
                  <a:srgbClr val="374151"/>
                </a:solidFill>
                <a:effectLst/>
                <a:latin typeface="Söhne"/>
              </a:rPr>
              <a:t>: Stores the solution 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01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dirty="0">
                <a:solidFill>
                  <a:schemeClr val="accent2"/>
                </a:solidFill>
              </a:rPr>
              <a:t>Board code </a:t>
            </a:r>
          </a:p>
        </p:txBody>
      </p:sp>
      <p:pic>
        <p:nvPicPr>
          <p:cNvPr id="4" name="Picture 3">
            <a:extLst>
              <a:ext uri="{FF2B5EF4-FFF2-40B4-BE49-F238E27FC236}">
                <a16:creationId xmlns:a16="http://schemas.microsoft.com/office/drawing/2014/main" id="{1DE0F687-6F6D-4067-8085-ED13BFAA49EF}"/>
              </a:ext>
            </a:extLst>
          </p:cNvPr>
          <p:cNvPicPr>
            <a:picLocks noChangeAspect="1"/>
          </p:cNvPicPr>
          <p:nvPr/>
        </p:nvPicPr>
        <p:blipFill>
          <a:blip r:embed="rId2"/>
          <a:stretch>
            <a:fillRect/>
          </a:stretch>
        </p:blipFill>
        <p:spPr>
          <a:xfrm>
            <a:off x="1001486" y="1386088"/>
            <a:ext cx="8251371" cy="1003550"/>
          </a:xfrm>
          <a:prstGeom prst="rect">
            <a:avLst/>
          </a:prstGeom>
        </p:spPr>
      </p:pic>
      <p:sp>
        <p:nvSpPr>
          <p:cNvPr id="5" name="Rectangle 1">
            <a:extLst>
              <a:ext uri="{FF2B5EF4-FFF2-40B4-BE49-F238E27FC236}">
                <a16:creationId xmlns:a16="http://schemas.microsoft.com/office/drawing/2014/main" id="{6BFE2B9F-BD0B-E164-0DBC-9B4BF139469A}"/>
              </a:ext>
            </a:extLst>
          </p:cNvPr>
          <p:cNvSpPr>
            <a:spLocks noChangeArrowheads="1"/>
          </p:cNvSpPr>
          <p:nvPr/>
        </p:nvSpPr>
        <p:spPr bwMode="auto">
          <a:xfrm>
            <a:off x="805543" y="964923"/>
            <a:ext cx="6518451" cy="81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Sets the search space with a </a:t>
            </a:r>
            <a:r>
              <a:rPr kumimoji="0" lang="en-US" altLang="en-US" sz="2000" b="0" i="0" u="none" strike="noStrike" cap="none" normalizeH="0" baseline="0" dirty="0" err="1">
                <a:ln>
                  <a:noFill/>
                </a:ln>
                <a:solidFill>
                  <a:srgbClr val="374151"/>
                </a:solidFill>
                <a:effectLst/>
                <a:latin typeface="Söhne"/>
              </a:rPr>
              <a:t>deepcopy</a:t>
            </a:r>
            <a:r>
              <a:rPr kumimoji="0" lang="en-US" altLang="en-US" sz="2000" b="0" i="0" u="none" strike="noStrike" cap="none" normalizeH="0" baseline="0" dirty="0">
                <a:ln>
                  <a:noFill/>
                </a:ln>
                <a:solidFill>
                  <a:srgbClr val="374151"/>
                </a:solidFill>
                <a:effectLst/>
                <a:latin typeface="Söhne"/>
              </a:rPr>
              <a:t> of the provided space.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4D2EA2F-0E1C-DF08-FBC0-081CC5353E9A}"/>
              </a:ext>
            </a:extLst>
          </p:cNvPr>
          <p:cNvPicPr>
            <a:picLocks noChangeAspect="1"/>
          </p:cNvPicPr>
          <p:nvPr/>
        </p:nvPicPr>
        <p:blipFill>
          <a:blip r:embed="rId3"/>
          <a:stretch>
            <a:fillRect/>
          </a:stretch>
        </p:blipFill>
        <p:spPr>
          <a:xfrm>
            <a:off x="1001487" y="2988502"/>
            <a:ext cx="8251370" cy="1003550"/>
          </a:xfrm>
          <a:prstGeom prst="rect">
            <a:avLst/>
          </a:prstGeom>
        </p:spPr>
      </p:pic>
      <p:sp>
        <p:nvSpPr>
          <p:cNvPr id="12" name="TextBox 11">
            <a:extLst>
              <a:ext uri="{FF2B5EF4-FFF2-40B4-BE49-F238E27FC236}">
                <a16:creationId xmlns:a16="http://schemas.microsoft.com/office/drawing/2014/main" id="{1C1928EB-78C7-71A3-0934-E3A9E15213C5}"/>
              </a:ext>
            </a:extLst>
          </p:cNvPr>
          <p:cNvSpPr txBox="1"/>
          <p:nvPr/>
        </p:nvSpPr>
        <p:spPr>
          <a:xfrm>
            <a:off x="805543" y="2404700"/>
            <a:ext cx="5900057"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000" b="0" i="0" dirty="0">
                <a:solidFill>
                  <a:srgbClr val="374151"/>
                </a:solidFill>
                <a:effectLst/>
                <a:latin typeface="Söhne"/>
              </a:rPr>
              <a:t>Returns the remaining path in the solution</a:t>
            </a:r>
            <a:endParaRPr kumimoji="0" lang="en-US" altLang="en-US" sz="2000" b="0" i="0" u="none" strike="noStrike" cap="none" normalizeH="0" baseline="0" dirty="0">
              <a:ln>
                <a:noFill/>
              </a:ln>
              <a:solidFill>
                <a:srgbClr val="374151"/>
              </a:solidFill>
              <a:effectLst/>
              <a:latin typeface="Söhne"/>
            </a:endParaRPr>
          </a:p>
        </p:txBody>
      </p:sp>
      <p:pic>
        <p:nvPicPr>
          <p:cNvPr id="16" name="Picture 15">
            <a:extLst>
              <a:ext uri="{FF2B5EF4-FFF2-40B4-BE49-F238E27FC236}">
                <a16:creationId xmlns:a16="http://schemas.microsoft.com/office/drawing/2014/main" id="{B91328A4-7416-F44D-6375-80587529E852}"/>
              </a:ext>
            </a:extLst>
          </p:cNvPr>
          <p:cNvPicPr>
            <a:picLocks noChangeAspect="1"/>
          </p:cNvPicPr>
          <p:nvPr/>
        </p:nvPicPr>
        <p:blipFill>
          <a:blip r:embed="rId4"/>
          <a:stretch>
            <a:fillRect/>
          </a:stretch>
        </p:blipFill>
        <p:spPr>
          <a:xfrm>
            <a:off x="1077685" y="5122208"/>
            <a:ext cx="8175171" cy="1362075"/>
          </a:xfrm>
          <a:prstGeom prst="rect">
            <a:avLst/>
          </a:prstGeom>
        </p:spPr>
      </p:pic>
      <p:sp>
        <p:nvSpPr>
          <p:cNvPr id="17" name="Rectangle 2">
            <a:extLst>
              <a:ext uri="{FF2B5EF4-FFF2-40B4-BE49-F238E27FC236}">
                <a16:creationId xmlns:a16="http://schemas.microsoft.com/office/drawing/2014/main" id="{2AE3649B-E42B-24D3-346F-8CB009DE74DE}"/>
              </a:ext>
            </a:extLst>
          </p:cNvPr>
          <p:cNvSpPr>
            <a:spLocks noChangeArrowheads="1"/>
          </p:cNvSpPr>
          <p:nvPr/>
        </p:nvSpPr>
        <p:spPr bwMode="auto">
          <a:xfrm>
            <a:off x="1077686" y="3526047"/>
            <a:ext cx="7756034" cy="1939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Constructs and retrieves the solution path by calling </a:t>
            </a:r>
            <a:r>
              <a:rPr kumimoji="0" lang="en-US" altLang="en-US" sz="2000" b="1" i="0" u="none" strike="noStrike" cap="none" normalizeH="0" baseline="0" dirty="0" err="1">
                <a:ln>
                  <a:noFill/>
                </a:ln>
                <a:solidFill>
                  <a:srgbClr val="374151"/>
                </a:solidFill>
                <a:effectLst/>
                <a:latin typeface="Söhne Mono"/>
              </a:rPr>
              <a:t>makesolutionpath</a:t>
            </a:r>
            <a:r>
              <a:rPr kumimoji="0" lang="en-US" altLang="en-US" sz="2000" b="1" i="0" u="none" strike="noStrike" cap="none" normalizeH="0" baseline="0" dirty="0">
                <a:ln>
                  <a:noFill/>
                </a:ln>
                <a:solidFill>
                  <a:srgbClr val="374151"/>
                </a:solidFill>
                <a:effectLst/>
                <a:latin typeface="Söhne Mono"/>
              </a:rPr>
              <a:t>()</a:t>
            </a:r>
            <a:r>
              <a:rPr kumimoji="0" lang="en-US" altLang="en-US" sz="2000" b="0" i="0" u="none" strike="noStrike" cap="none" normalizeH="0" baseline="0" dirty="0">
                <a:ln>
                  <a:noFill/>
                </a:ln>
                <a:solidFill>
                  <a:srgbClr val="37415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Reverses the solution path to obtain the correct sequence.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Returns the solution.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203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dirty="0">
                <a:solidFill>
                  <a:schemeClr val="accent2"/>
                </a:solidFill>
              </a:rPr>
              <a:t>Board code </a:t>
            </a:r>
          </a:p>
        </p:txBody>
      </p:sp>
      <p:sp>
        <p:nvSpPr>
          <p:cNvPr id="5" name="Rectangle 1">
            <a:extLst>
              <a:ext uri="{FF2B5EF4-FFF2-40B4-BE49-F238E27FC236}">
                <a16:creationId xmlns:a16="http://schemas.microsoft.com/office/drawing/2014/main" id="{6BFE2B9F-BD0B-E164-0DBC-9B4BF139469A}"/>
              </a:ext>
            </a:extLst>
          </p:cNvPr>
          <p:cNvSpPr>
            <a:spLocks noChangeArrowheads="1"/>
          </p:cNvSpPr>
          <p:nvPr/>
        </p:nvSpPr>
        <p:spPr bwMode="auto">
          <a:xfrm>
            <a:off x="968828" y="870632"/>
            <a:ext cx="2670283" cy="508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000" b="0" i="0" dirty="0">
                <a:solidFill>
                  <a:srgbClr val="374151"/>
                </a:solidFill>
                <a:effectLst/>
                <a:latin typeface="Söhne"/>
              </a:rPr>
              <a:t>Clears the solution path.</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67F4A42-4569-E7A0-C66A-2CD8D9259157}"/>
              </a:ext>
            </a:extLst>
          </p:cNvPr>
          <p:cNvPicPr>
            <a:picLocks noChangeAspect="1"/>
          </p:cNvPicPr>
          <p:nvPr/>
        </p:nvPicPr>
        <p:blipFill>
          <a:blip r:embed="rId2"/>
          <a:stretch>
            <a:fillRect/>
          </a:stretch>
        </p:blipFill>
        <p:spPr>
          <a:xfrm>
            <a:off x="1110343" y="1286811"/>
            <a:ext cx="7692118" cy="704850"/>
          </a:xfrm>
          <a:prstGeom prst="rect">
            <a:avLst/>
          </a:prstGeom>
        </p:spPr>
      </p:pic>
      <p:sp>
        <p:nvSpPr>
          <p:cNvPr id="8" name="Rectangle 1">
            <a:extLst>
              <a:ext uri="{FF2B5EF4-FFF2-40B4-BE49-F238E27FC236}">
                <a16:creationId xmlns:a16="http://schemas.microsoft.com/office/drawing/2014/main" id="{3B56593E-AD23-8133-763B-15FF8524F160}"/>
              </a:ext>
            </a:extLst>
          </p:cNvPr>
          <p:cNvSpPr>
            <a:spLocks noChangeArrowheads="1"/>
          </p:cNvSpPr>
          <p:nvPr/>
        </p:nvSpPr>
        <p:spPr bwMode="auto">
          <a:xfrm>
            <a:off x="960173" y="1795306"/>
            <a:ext cx="2678938" cy="143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Sets the board size.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Retrieves the board 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52B5198B-7511-EDB0-6A5D-2D120CAAA998}"/>
              </a:ext>
            </a:extLst>
          </p:cNvPr>
          <p:cNvPicPr>
            <a:picLocks noChangeAspect="1"/>
          </p:cNvPicPr>
          <p:nvPr/>
        </p:nvPicPr>
        <p:blipFill>
          <a:blip r:embed="rId3"/>
          <a:stretch>
            <a:fillRect/>
          </a:stretch>
        </p:blipFill>
        <p:spPr>
          <a:xfrm>
            <a:off x="1110343" y="2777895"/>
            <a:ext cx="7692118" cy="1409700"/>
          </a:xfrm>
          <a:prstGeom prst="rect">
            <a:avLst/>
          </a:prstGeom>
        </p:spPr>
      </p:pic>
      <p:sp>
        <p:nvSpPr>
          <p:cNvPr id="14" name="Rectangle 1">
            <a:extLst>
              <a:ext uri="{FF2B5EF4-FFF2-40B4-BE49-F238E27FC236}">
                <a16:creationId xmlns:a16="http://schemas.microsoft.com/office/drawing/2014/main" id="{95295BF7-9541-2FAE-8E5B-3D27F6C85E46}"/>
              </a:ext>
            </a:extLst>
          </p:cNvPr>
          <p:cNvSpPr>
            <a:spLocks noChangeArrowheads="1"/>
          </p:cNvSpPr>
          <p:nvPr/>
        </p:nvSpPr>
        <p:spPr bwMode="auto">
          <a:xfrm>
            <a:off x="968828" y="3983855"/>
            <a:ext cx="6282874" cy="1123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FontTx/>
              <a:buChar char="•"/>
            </a:pPr>
            <a:r>
              <a:rPr lang="en-US" sz="2000" b="0" i="0" dirty="0">
                <a:solidFill>
                  <a:srgbClr val="374151"/>
                </a:solidFill>
                <a:effectLst/>
                <a:latin typeface="Söhne"/>
              </a:rPr>
              <a:t>Calculates and returns the tile size based on the board size.</a:t>
            </a:r>
            <a:endParaRPr lang="en-US" sz="2000" dirty="0"/>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374151"/>
              </a:solidFill>
              <a:effectLst/>
              <a:latin typeface="Söhne"/>
            </a:endParaRPr>
          </a:p>
        </p:txBody>
      </p:sp>
      <p:pic>
        <p:nvPicPr>
          <p:cNvPr id="18" name="Picture 17">
            <a:extLst>
              <a:ext uri="{FF2B5EF4-FFF2-40B4-BE49-F238E27FC236}">
                <a16:creationId xmlns:a16="http://schemas.microsoft.com/office/drawing/2014/main" id="{6ACFC82C-A445-FEF8-1316-AFC5FDD0E012}"/>
              </a:ext>
            </a:extLst>
          </p:cNvPr>
          <p:cNvPicPr>
            <a:picLocks noChangeAspect="1"/>
          </p:cNvPicPr>
          <p:nvPr/>
        </p:nvPicPr>
        <p:blipFill>
          <a:blip r:embed="rId4"/>
          <a:stretch>
            <a:fillRect/>
          </a:stretch>
        </p:blipFill>
        <p:spPr>
          <a:xfrm>
            <a:off x="1110343" y="4731259"/>
            <a:ext cx="7692118" cy="752475"/>
          </a:xfrm>
          <a:prstGeom prst="rect">
            <a:avLst/>
          </a:prstGeom>
        </p:spPr>
      </p:pic>
      <p:pic>
        <p:nvPicPr>
          <p:cNvPr id="20" name="Picture 19">
            <a:extLst>
              <a:ext uri="{FF2B5EF4-FFF2-40B4-BE49-F238E27FC236}">
                <a16:creationId xmlns:a16="http://schemas.microsoft.com/office/drawing/2014/main" id="{877308B3-B713-63D7-972D-B0E6D84C600F}"/>
              </a:ext>
            </a:extLst>
          </p:cNvPr>
          <p:cNvPicPr>
            <a:picLocks noChangeAspect="1"/>
          </p:cNvPicPr>
          <p:nvPr/>
        </p:nvPicPr>
        <p:blipFill>
          <a:blip r:embed="rId5"/>
          <a:stretch>
            <a:fillRect/>
          </a:stretch>
        </p:blipFill>
        <p:spPr>
          <a:xfrm>
            <a:off x="1110342" y="5977094"/>
            <a:ext cx="7692117" cy="752475"/>
          </a:xfrm>
          <a:prstGeom prst="rect">
            <a:avLst/>
          </a:prstGeom>
        </p:spPr>
      </p:pic>
      <p:sp>
        <p:nvSpPr>
          <p:cNvPr id="24" name="Rectangle 1">
            <a:extLst>
              <a:ext uri="{FF2B5EF4-FFF2-40B4-BE49-F238E27FC236}">
                <a16:creationId xmlns:a16="http://schemas.microsoft.com/office/drawing/2014/main" id="{7E3043D7-0F33-3E00-A505-5F598B276E2B}"/>
              </a:ext>
            </a:extLst>
          </p:cNvPr>
          <p:cNvSpPr>
            <a:spLocks noChangeArrowheads="1"/>
          </p:cNvSpPr>
          <p:nvPr/>
        </p:nvSpPr>
        <p:spPr bwMode="auto">
          <a:xfrm>
            <a:off x="968828" y="5261384"/>
            <a:ext cx="5231947" cy="143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FontTx/>
              <a:buChar char="•"/>
            </a:pPr>
            <a:r>
              <a:rPr lang="en-US" sz="2000" b="0" i="0" dirty="0">
                <a:solidFill>
                  <a:srgbClr val="374151"/>
                </a:solidFill>
                <a:effectLst/>
                <a:latin typeface="Söhne"/>
              </a:rPr>
              <a:t>Retrieves the movement counter.</a:t>
            </a:r>
            <a:endParaRPr lang="en-US" sz="2000" dirty="0"/>
          </a:p>
          <a:p>
            <a:pPr defTabSz="914400" eaLnBrk="0" fontAlgn="base" hangingPunct="0">
              <a:spcBef>
                <a:spcPct val="0"/>
              </a:spcBef>
              <a:spcAft>
                <a:spcPct val="0"/>
              </a:spcAft>
            </a:pPr>
            <a:r>
              <a:rPr lang="en-US" sz="2000" b="0" i="0" dirty="0">
                <a:solidFill>
                  <a:srgbClr val="374151"/>
                </a:solidFill>
                <a:effectLst/>
                <a:latin typeface="Söhne"/>
              </a:rPr>
              <a:t>.</a:t>
            </a:r>
            <a:endParaRPr lang="en-US" sz="2000" dirty="0"/>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374151"/>
              </a:solidFill>
              <a:effectLst/>
              <a:latin typeface="Söhne"/>
            </a:endParaRPr>
          </a:p>
        </p:txBody>
      </p:sp>
    </p:spTree>
    <p:extLst>
      <p:ext uri="{BB962C8B-B14F-4D97-AF65-F5344CB8AC3E}">
        <p14:creationId xmlns:p14="http://schemas.microsoft.com/office/powerpoint/2010/main" val="67394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4"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dirty="0">
                <a:solidFill>
                  <a:schemeClr val="accent2"/>
                </a:solidFill>
              </a:rPr>
              <a:t>Board code </a:t>
            </a:r>
          </a:p>
        </p:txBody>
      </p:sp>
      <p:sp>
        <p:nvSpPr>
          <p:cNvPr id="2" name="Rectangle 1">
            <a:extLst>
              <a:ext uri="{FF2B5EF4-FFF2-40B4-BE49-F238E27FC236}">
                <a16:creationId xmlns:a16="http://schemas.microsoft.com/office/drawing/2014/main" id="{3F10FDC1-955B-A287-815A-377F38C0336E}"/>
              </a:ext>
            </a:extLst>
          </p:cNvPr>
          <p:cNvSpPr>
            <a:spLocks noChangeArrowheads="1"/>
          </p:cNvSpPr>
          <p:nvPr/>
        </p:nvSpPr>
        <p:spPr bwMode="auto">
          <a:xfrm>
            <a:off x="957943" y="525262"/>
            <a:ext cx="3807196" cy="143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Increments the movement counter.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Resets the movement counter.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4E5C818-EEB3-EE37-92A6-8A0138F12F0A}"/>
              </a:ext>
            </a:extLst>
          </p:cNvPr>
          <p:cNvPicPr>
            <a:picLocks noChangeAspect="1"/>
          </p:cNvPicPr>
          <p:nvPr/>
        </p:nvPicPr>
        <p:blipFill>
          <a:blip r:embed="rId2"/>
          <a:stretch>
            <a:fillRect/>
          </a:stretch>
        </p:blipFill>
        <p:spPr>
          <a:xfrm>
            <a:off x="1040864" y="1468645"/>
            <a:ext cx="8059593" cy="1314450"/>
          </a:xfrm>
          <a:prstGeom prst="rect">
            <a:avLst/>
          </a:prstGeom>
        </p:spPr>
      </p:pic>
      <p:sp>
        <p:nvSpPr>
          <p:cNvPr id="12" name="Rectangle 11">
            <a:extLst>
              <a:ext uri="{FF2B5EF4-FFF2-40B4-BE49-F238E27FC236}">
                <a16:creationId xmlns:a16="http://schemas.microsoft.com/office/drawing/2014/main" id="{350E4ADE-AD3A-79BE-53D4-F7AEE941E969}"/>
              </a:ext>
            </a:extLst>
          </p:cNvPr>
          <p:cNvSpPr>
            <a:spLocks noChangeArrowheads="1"/>
          </p:cNvSpPr>
          <p:nvPr/>
        </p:nvSpPr>
        <p:spPr bwMode="auto">
          <a:xfrm>
            <a:off x="957943" y="2873018"/>
            <a:ext cx="6545510" cy="508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defTabSz="914400" eaLnBrk="0" fontAlgn="base" hangingPunct="0">
              <a:spcBef>
                <a:spcPct val="0"/>
              </a:spcBef>
              <a:spcAft>
                <a:spcPct val="0"/>
              </a:spcAft>
              <a:buFontTx/>
              <a:buChar char="•"/>
            </a:pPr>
            <a:r>
              <a:rPr lang="en-US" sz="2000" b="0" i="0" dirty="0">
                <a:solidFill>
                  <a:srgbClr val="374151"/>
                </a:solidFill>
                <a:effectLst/>
                <a:latin typeface="Söhne"/>
              </a:rPr>
              <a:t>Returns the goal board configuration based on the board size.</a:t>
            </a:r>
            <a:endParaRPr lang="en-US" sz="2000" dirty="0"/>
          </a:p>
        </p:txBody>
      </p:sp>
      <p:pic>
        <p:nvPicPr>
          <p:cNvPr id="15" name="Picture 14">
            <a:extLst>
              <a:ext uri="{FF2B5EF4-FFF2-40B4-BE49-F238E27FC236}">
                <a16:creationId xmlns:a16="http://schemas.microsoft.com/office/drawing/2014/main" id="{2212592A-4B84-D582-690F-79EEB506B211}"/>
              </a:ext>
            </a:extLst>
          </p:cNvPr>
          <p:cNvPicPr>
            <a:picLocks noChangeAspect="1"/>
          </p:cNvPicPr>
          <p:nvPr/>
        </p:nvPicPr>
        <p:blipFill>
          <a:blip r:embed="rId3"/>
          <a:stretch>
            <a:fillRect/>
          </a:stretch>
        </p:blipFill>
        <p:spPr>
          <a:xfrm>
            <a:off x="1040864" y="3292309"/>
            <a:ext cx="8059593" cy="1327610"/>
          </a:xfrm>
          <a:prstGeom prst="rect">
            <a:avLst/>
          </a:prstGeom>
        </p:spPr>
      </p:pic>
      <p:sp>
        <p:nvSpPr>
          <p:cNvPr id="17" name="TextBox 16">
            <a:extLst>
              <a:ext uri="{FF2B5EF4-FFF2-40B4-BE49-F238E27FC236}">
                <a16:creationId xmlns:a16="http://schemas.microsoft.com/office/drawing/2014/main" id="{4A9CBBE1-E3F1-027B-2311-3E5F37003B67}"/>
              </a:ext>
            </a:extLst>
          </p:cNvPr>
          <p:cNvSpPr txBox="1"/>
          <p:nvPr/>
        </p:nvSpPr>
        <p:spPr>
          <a:xfrm>
            <a:off x="928482" y="4697330"/>
            <a:ext cx="8444118" cy="1327030"/>
          </a:xfrm>
          <a:prstGeom prst="rect">
            <a:avLst/>
          </a:prstGeom>
          <a:noFill/>
        </p:spPr>
        <p:txBody>
          <a:bodyPr wrap="square">
            <a:spAutoFit/>
          </a:bodyPr>
          <a:lstStyle/>
          <a:p>
            <a:pPr algn="l">
              <a:buFont typeface="Arial" panose="020B0604020202020204" pitchFamily="34" charset="0"/>
              <a:buChar char="•"/>
            </a:pPr>
            <a:r>
              <a:rPr lang="en-US" b="0" i="0" dirty="0">
                <a:solidFill>
                  <a:srgbClr val="374151"/>
                </a:solidFill>
                <a:effectLst/>
                <a:latin typeface="Söhne"/>
              </a:rPr>
              <a:t>Constructs the solution path by backtracking through the search space.</a:t>
            </a:r>
          </a:p>
          <a:p>
            <a:pPr algn="l">
              <a:buFont typeface="Arial" panose="020B0604020202020204" pitchFamily="34" charset="0"/>
              <a:buChar char="•"/>
            </a:pPr>
            <a:r>
              <a:rPr lang="en-US" b="0" i="0" dirty="0">
                <a:solidFill>
                  <a:srgbClr val="374151"/>
                </a:solidFill>
                <a:effectLst/>
                <a:latin typeface="Söhne"/>
              </a:rPr>
              <a:t>Retrieves the last state (goal state) from the search space.</a:t>
            </a:r>
          </a:p>
          <a:p>
            <a:pPr algn="l">
              <a:buFont typeface="Arial" panose="020B0604020202020204" pitchFamily="34" charset="0"/>
              <a:buChar char="•"/>
            </a:pPr>
            <a:r>
              <a:rPr lang="en-US" b="0" i="0" dirty="0">
                <a:solidFill>
                  <a:srgbClr val="374151"/>
                </a:solidFill>
                <a:effectLst/>
                <a:latin typeface="Söhne"/>
              </a:rPr>
              <a:t>Traverses through the search space to find the solution path by following parent keys until reaching the initial state.</a:t>
            </a:r>
          </a:p>
        </p:txBody>
      </p:sp>
      <p:pic>
        <p:nvPicPr>
          <p:cNvPr id="5" name="Picture 4">
            <a:extLst>
              <a:ext uri="{FF2B5EF4-FFF2-40B4-BE49-F238E27FC236}">
                <a16:creationId xmlns:a16="http://schemas.microsoft.com/office/drawing/2014/main" id="{A1005C6A-297F-73CA-7242-E0B9F0E9EECB}"/>
              </a:ext>
            </a:extLst>
          </p:cNvPr>
          <p:cNvPicPr>
            <a:picLocks noChangeAspect="1"/>
          </p:cNvPicPr>
          <p:nvPr/>
        </p:nvPicPr>
        <p:blipFill>
          <a:blip r:embed="rId4"/>
          <a:stretch>
            <a:fillRect/>
          </a:stretch>
        </p:blipFill>
        <p:spPr>
          <a:xfrm>
            <a:off x="999404" y="6024359"/>
            <a:ext cx="8059592" cy="1628297"/>
          </a:xfrm>
          <a:prstGeom prst="rect">
            <a:avLst/>
          </a:prstGeom>
        </p:spPr>
      </p:pic>
    </p:spTree>
    <p:extLst>
      <p:ext uri="{BB962C8B-B14F-4D97-AF65-F5344CB8AC3E}">
        <p14:creationId xmlns:p14="http://schemas.microsoft.com/office/powerpoint/2010/main" val="352925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b="1" dirty="0">
                <a:solidFill>
                  <a:schemeClr val="accent2"/>
                </a:solidFill>
              </a:rPr>
              <a:t>Heuristic</a:t>
            </a:r>
            <a:r>
              <a:rPr lang="en-US" sz="2800" dirty="0">
                <a:solidFill>
                  <a:schemeClr val="accent2"/>
                </a:solidFill>
              </a:rPr>
              <a:t> code </a:t>
            </a:r>
          </a:p>
        </p:txBody>
      </p:sp>
      <p:sp>
        <p:nvSpPr>
          <p:cNvPr id="8" name="TextBox 7">
            <a:extLst>
              <a:ext uri="{FF2B5EF4-FFF2-40B4-BE49-F238E27FC236}">
                <a16:creationId xmlns:a16="http://schemas.microsoft.com/office/drawing/2014/main" id="{AC8F2E38-E923-866C-CD22-27DC78B70C56}"/>
              </a:ext>
            </a:extLst>
          </p:cNvPr>
          <p:cNvSpPr txBox="1"/>
          <p:nvPr/>
        </p:nvSpPr>
        <p:spPr>
          <a:xfrm>
            <a:off x="541999" y="954020"/>
            <a:ext cx="9516401" cy="401007"/>
          </a:xfrm>
          <a:prstGeom prst="rect">
            <a:avLst/>
          </a:prstGeom>
          <a:noFill/>
        </p:spPr>
        <p:txBody>
          <a:bodyPr wrap="square">
            <a:spAutoFit/>
          </a:bodyPr>
          <a:lstStyle/>
          <a:p>
            <a:pPr marL="342900" indent="-342900">
              <a:buFont typeface="Arial" panose="020B0604020202020204" pitchFamily="34" charset="0"/>
              <a:buChar char="•"/>
            </a:pPr>
            <a:r>
              <a:rPr lang="en-US" dirty="0"/>
              <a:t>containing several heuristic functions used for solving the N-Puzzle problem</a:t>
            </a:r>
          </a:p>
        </p:txBody>
      </p:sp>
      <p:sp>
        <p:nvSpPr>
          <p:cNvPr id="2" name="Rectangle 1">
            <a:extLst>
              <a:ext uri="{FF2B5EF4-FFF2-40B4-BE49-F238E27FC236}">
                <a16:creationId xmlns:a16="http://schemas.microsoft.com/office/drawing/2014/main" id="{77A598D8-C4EB-34E8-6CA2-53E56A9E222E}"/>
              </a:ext>
            </a:extLst>
          </p:cNvPr>
          <p:cNvSpPr>
            <a:spLocks noChangeArrowheads="1"/>
          </p:cNvSpPr>
          <p:nvPr/>
        </p:nvSpPr>
        <p:spPr bwMode="auto">
          <a:xfrm>
            <a:off x="728199" y="2368472"/>
            <a:ext cx="9144000" cy="143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Calculates the Hamming distance heuristic for the given board configuration.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Hamming distance measures the number of misplaced tiles compared to the goal state.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Iterates through the board and increments the heuristic value for each misplaced tile.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412086D8-8FCE-0574-D1B3-CBB2F9E05D78}"/>
              </a:ext>
            </a:extLst>
          </p:cNvPr>
          <p:cNvSpPr>
            <a:spLocks noChangeArrowheads="1"/>
          </p:cNvSpPr>
          <p:nvPr/>
        </p:nvSpPr>
        <p:spPr bwMode="auto">
          <a:xfrm>
            <a:off x="541999" y="1722623"/>
            <a:ext cx="29486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Söhne Mono"/>
              </a:rPr>
              <a:t>Hamming(self, board)</a:t>
            </a:r>
            <a:endParaRPr kumimoji="0" lang="en-US" altLang="en-US" sz="2400" b="1"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93C6B267-939A-5479-4000-31064B810AED}"/>
              </a:ext>
            </a:extLst>
          </p:cNvPr>
          <p:cNvPicPr>
            <a:picLocks noChangeAspect="1"/>
          </p:cNvPicPr>
          <p:nvPr/>
        </p:nvPicPr>
        <p:blipFill>
          <a:blip r:embed="rId2"/>
          <a:stretch>
            <a:fillRect/>
          </a:stretch>
        </p:blipFill>
        <p:spPr>
          <a:xfrm>
            <a:off x="693801" y="3704529"/>
            <a:ext cx="8972550" cy="1733550"/>
          </a:xfrm>
          <a:prstGeom prst="rect">
            <a:avLst/>
          </a:prstGeom>
        </p:spPr>
      </p:pic>
    </p:spTree>
    <p:extLst>
      <p:ext uri="{BB962C8B-B14F-4D97-AF65-F5344CB8AC3E}">
        <p14:creationId xmlns:p14="http://schemas.microsoft.com/office/powerpoint/2010/main" val="16480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684B1D-5B0F-C82C-8BB5-EB56CD2137A9}"/>
              </a:ext>
            </a:extLst>
          </p:cNvPr>
          <p:cNvSpPr>
            <a:spLocks noGrp="1"/>
          </p:cNvSpPr>
          <p:nvPr>
            <p:ph type="title"/>
          </p:nvPr>
        </p:nvSpPr>
        <p:spPr>
          <a:xfrm>
            <a:off x="302306" y="771215"/>
            <a:ext cx="2748188" cy="768604"/>
          </a:xfrm>
        </p:spPr>
        <p:txBody>
          <a:bodyPr>
            <a:normAutofit/>
          </a:bodyPr>
          <a:lstStyle/>
          <a:p>
            <a:pPr algn="l"/>
            <a:r>
              <a:rPr lang="en-US" sz="2400" b="1" dirty="0">
                <a:solidFill>
                  <a:schemeClr val="accent5">
                    <a:lumMod val="75000"/>
                  </a:schemeClr>
                </a:solidFill>
                <a:latin typeface="Arial Rounded MT Bold" panose="020F0704030504030204" pitchFamily="34" charset="0"/>
                <a:ea typeface="Source Sans Pro" panose="020B0503030403020204" pitchFamily="34" charset="0"/>
              </a:rPr>
              <a:t>Team Members :</a:t>
            </a:r>
            <a:endParaRPr lang="en-US" sz="2400" dirty="0"/>
          </a:p>
        </p:txBody>
      </p:sp>
      <p:graphicFrame>
        <p:nvGraphicFramePr>
          <p:cNvPr id="4" name="Table 3">
            <a:extLst>
              <a:ext uri="{FF2B5EF4-FFF2-40B4-BE49-F238E27FC236}">
                <a16:creationId xmlns:a16="http://schemas.microsoft.com/office/drawing/2014/main" id="{B2B8CC56-CA1F-077A-D0AA-605A82209E67}"/>
              </a:ext>
            </a:extLst>
          </p:cNvPr>
          <p:cNvGraphicFramePr>
            <a:graphicFrameLocks noGrp="1"/>
          </p:cNvGraphicFramePr>
          <p:nvPr>
            <p:extLst>
              <p:ext uri="{D42A27DB-BD31-4B8C-83A1-F6EECF244321}">
                <p14:modId xmlns:p14="http://schemas.microsoft.com/office/powerpoint/2010/main" val="814883408"/>
              </p:ext>
            </p:extLst>
          </p:nvPr>
        </p:nvGraphicFramePr>
        <p:xfrm>
          <a:off x="1676400" y="2555009"/>
          <a:ext cx="6705600" cy="2970599"/>
        </p:xfrm>
        <a:graphic>
          <a:graphicData uri="http://schemas.openxmlformats.org/drawingml/2006/table">
            <a:tbl>
              <a:tblPr firstRow="1" bandRow="1">
                <a:tableStyleId>{5FD0F851-EC5A-4D38-B0AD-8093EC10F338}</a:tableStyleId>
              </a:tblPr>
              <a:tblGrid>
                <a:gridCol w="3352800">
                  <a:extLst>
                    <a:ext uri="{9D8B030D-6E8A-4147-A177-3AD203B41FA5}">
                      <a16:colId xmlns:a16="http://schemas.microsoft.com/office/drawing/2014/main" val="563381369"/>
                    </a:ext>
                  </a:extLst>
                </a:gridCol>
                <a:gridCol w="3352800">
                  <a:extLst>
                    <a:ext uri="{9D8B030D-6E8A-4147-A177-3AD203B41FA5}">
                      <a16:colId xmlns:a16="http://schemas.microsoft.com/office/drawing/2014/main" val="254881445"/>
                    </a:ext>
                  </a:extLst>
                </a:gridCol>
              </a:tblGrid>
              <a:tr h="370840">
                <a:tc>
                  <a:txBody>
                    <a:bodyPr/>
                    <a:lstStyle/>
                    <a:p>
                      <a:pPr algn="ctr"/>
                      <a:r>
                        <a:rPr lang="en-US" dirty="0"/>
                        <a:t>Name </a:t>
                      </a:r>
                    </a:p>
                  </a:txBody>
                  <a:tcPr/>
                </a:tc>
                <a:tc>
                  <a:txBody>
                    <a:bodyPr/>
                    <a:lstStyle/>
                    <a:p>
                      <a:pPr algn="ctr"/>
                      <a:r>
                        <a:rPr lang="en-US" dirty="0"/>
                        <a:t>ID</a:t>
                      </a:r>
                    </a:p>
                  </a:txBody>
                  <a:tcPr anchor="ctr"/>
                </a:tc>
                <a:extLst>
                  <a:ext uri="{0D108BD9-81ED-4DB2-BD59-A6C34878D82A}">
                    <a16:rowId xmlns:a16="http://schemas.microsoft.com/office/drawing/2014/main" val="2732968141"/>
                  </a:ext>
                </a:extLst>
              </a:tr>
              <a:tr h="370840">
                <a:tc>
                  <a:txBody>
                    <a:bodyPr/>
                    <a:lstStyle/>
                    <a:p>
                      <a:pPr algn="ctr"/>
                      <a:r>
                        <a:rPr lang="ar-EG" dirty="0"/>
                        <a:t>يارا عماد درويش يوسف</a:t>
                      </a:r>
                      <a:endParaRPr lang="en-US" dirty="0"/>
                    </a:p>
                  </a:txBody>
                  <a:tcPr anchor="ctr"/>
                </a:tc>
                <a:tc>
                  <a:txBody>
                    <a:bodyPr/>
                    <a:lstStyle/>
                    <a:p>
                      <a:pPr algn="ctr"/>
                      <a:r>
                        <a:rPr lang="ar-EG" dirty="0"/>
                        <a:t>20211040</a:t>
                      </a:r>
                      <a:endParaRPr lang="en-US" dirty="0"/>
                    </a:p>
                  </a:txBody>
                  <a:tcPr anchor="ctr"/>
                </a:tc>
                <a:extLst>
                  <a:ext uri="{0D108BD9-81ED-4DB2-BD59-A6C34878D82A}">
                    <a16:rowId xmlns:a16="http://schemas.microsoft.com/office/drawing/2014/main" val="1034546935"/>
                  </a:ext>
                </a:extLst>
              </a:tr>
              <a:tr h="374719">
                <a:tc>
                  <a:txBody>
                    <a:bodyPr/>
                    <a:lstStyle/>
                    <a:p>
                      <a:pPr algn="ctr"/>
                      <a:r>
                        <a:rPr lang="ar-EG" dirty="0"/>
                        <a:t>احمد عبد النبي عبد المعطي عبد العزيز</a:t>
                      </a:r>
                      <a:endParaRPr lang="en-US" dirty="0"/>
                    </a:p>
                  </a:txBody>
                  <a:tcPr anchor="ctr"/>
                </a:tc>
                <a:tc>
                  <a:txBody>
                    <a:bodyPr/>
                    <a:lstStyle/>
                    <a:p>
                      <a:pPr algn="ctr"/>
                      <a:r>
                        <a:rPr lang="ar-EG" dirty="0"/>
                        <a:t>20210076</a:t>
                      </a:r>
                      <a:endParaRPr lang="en-US" dirty="0"/>
                    </a:p>
                  </a:txBody>
                  <a:tcPr anchor="ctr"/>
                </a:tc>
                <a:extLst>
                  <a:ext uri="{0D108BD9-81ED-4DB2-BD59-A6C34878D82A}">
                    <a16:rowId xmlns:a16="http://schemas.microsoft.com/office/drawing/2014/main" val="4281144986"/>
                  </a:ext>
                </a:extLst>
              </a:tr>
              <a:tr h="370840">
                <a:tc>
                  <a:txBody>
                    <a:bodyPr/>
                    <a:lstStyle/>
                    <a:p>
                      <a:pPr algn="ctr"/>
                      <a:r>
                        <a:rPr lang="ar-EG" dirty="0"/>
                        <a:t>ولاء اسامه عبدالقادر مصطفي</a:t>
                      </a:r>
                      <a:endParaRPr lang="en-US" dirty="0"/>
                    </a:p>
                  </a:txBody>
                  <a:tcPr anchor="ctr"/>
                </a:tc>
                <a:tc>
                  <a:txBody>
                    <a:bodyPr/>
                    <a:lstStyle/>
                    <a:p>
                      <a:pPr algn="ctr"/>
                      <a:r>
                        <a:rPr lang="ar-EG" dirty="0"/>
                        <a:t>20211039</a:t>
                      </a:r>
                      <a:endParaRPr lang="en-US" dirty="0"/>
                    </a:p>
                  </a:txBody>
                  <a:tcPr anchor="ctr"/>
                </a:tc>
                <a:extLst>
                  <a:ext uri="{0D108BD9-81ED-4DB2-BD59-A6C34878D82A}">
                    <a16:rowId xmlns:a16="http://schemas.microsoft.com/office/drawing/2014/main" val="1640666764"/>
                  </a:ext>
                </a:extLst>
              </a:tr>
              <a:tr h="370840">
                <a:tc>
                  <a:txBody>
                    <a:bodyPr/>
                    <a:lstStyle/>
                    <a:p>
                      <a:pPr algn="ctr"/>
                      <a:r>
                        <a:rPr lang="ar-EG" dirty="0"/>
                        <a:t>هادي محمد عبدالهادي</a:t>
                      </a:r>
                      <a:endParaRPr lang="en-US" dirty="0"/>
                    </a:p>
                  </a:txBody>
                  <a:tcPr anchor="ctr"/>
                </a:tc>
                <a:tc>
                  <a:txBody>
                    <a:bodyPr/>
                    <a:lstStyle/>
                    <a:p>
                      <a:pPr algn="ctr"/>
                      <a:r>
                        <a:rPr lang="ar-EG" dirty="0"/>
                        <a:t>20211028</a:t>
                      </a:r>
                      <a:endParaRPr lang="en-US" dirty="0"/>
                    </a:p>
                  </a:txBody>
                  <a:tcPr anchor="ctr"/>
                </a:tc>
                <a:extLst>
                  <a:ext uri="{0D108BD9-81ED-4DB2-BD59-A6C34878D82A}">
                    <a16:rowId xmlns:a16="http://schemas.microsoft.com/office/drawing/2014/main" val="845619547"/>
                  </a:ext>
                </a:extLst>
              </a:tr>
              <a:tr h="370840">
                <a:tc>
                  <a:txBody>
                    <a:bodyPr/>
                    <a:lstStyle/>
                    <a:p>
                      <a:pPr algn="ctr"/>
                      <a:r>
                        <a:rPr lang="ar-EG" dirty="0"/>
                        <a:t>زينب عماد محمود ابراهيم</a:t>
                      </a:r>
                      <a:endParaRPr lang="en-US" dirty="0"/>
                    </a:p>
                  </a:txBody>
                  <a:tcPr anchor="ctr"/>
                </a:tc>
                <a:tc>
                  <a:txBody>
                    <a:bodyPr/>
                    <a:lstStyle/>
                    <a:p>
                      <a:pPr algn="ctr"/>
                      <a:r>
                        <a:rPr lang="ar-EG" dirty="0"/>
                        <a:t>20210386</a:t>
                      </a:r>
                      <a:endParaRPr lang="en-US" dirty="0"/>
                    </a:p>
                  </a:txBody>
                  <a:tcPr anchor="ctr"/>
                </a:tc>
                <a:extLst>
                  <a:ext uri="{0D108BD9-81ED-4DB2-BD59-A6C34878D82A}">
                    <a16:rowId xmlns:a16="http://schemas.microsoft.com/office/drawing/2014/main" val="3512830611"/>
                  </a:ext>
                </a:extLst>
              </a:tr>
              <a:tr h="370840">
                <a:tc>
                  <a:txBody>
                    <a:bodyPr/>
                    <a:lstStyle/>
                    <a:p>
                      <a:pPr algn="ctr"/>
                      <a:r>
                        <a:rPr lang="ar-EG" dirty="0"/>
                        <a:t>احمد عبدالرحمن محمد عبدالرحمن</a:t>
                      </a:r>
                      <a:endParaRPr lang="en-US" dirty="0"/>
                    </a:p>
                  </a:txBody>
                  <a:tcPr anchor="ctr"/>
                </a:tc>
                <a:tc>
                  <a:txBody>
                    <a:bodyPr/>
                    <a:lstStyle/>
                    <a:p>
                      <a:pPr algn="ctr"/>
                      <a:r>
                        <a:rPr lang="ar-EG" dirty="0"/>
                        <a:t>20210070</a:t>
                      </a:r>
                      <a:endParaRPr lang="en-US" dirty="0"/>
                    </a:p>
                  </a:txBody>
                  <a:tcPr anchor="ctr"/>
                </a:tc>
                <a:extLst>
                  <a:ext uri="{0D108BD9-81ED-4DB2-BD59-A6C34878D82A}">
                    <a16:rowId xmlns:a16="http://schemas.microsoft.com/office/drawing/2014/main" val="3463342819"/>
                  </a:ext>
                </a:extLst>
              </a:tr>
              <a:tr h="370840">
                <a:tc>
                  <a:txBody>
                    <a:bodyPr/>
                    <a:lstStyle/>
                    <a:p>
                      <a:pPr algn="ctr"/>
                      <a:r>
                        <a:rPr lang="ar-EG" dirty="0"/>
                        <a:t>مريم ربيع دياب السيد</a:t>
                      </a:r>
                      <a:endParaRPr lang="en-US" dirty="0"/>
                    </a:p>
                  </a:txBody>
                  <a:tcPr anchor="ctr"/>
                </a:tc>
                <a:tc>
                  <a:txBody>
                    <a:bodyPr/>
                    <a:lstStyle/>
                    <a:p>
                      <a:pPr algn="ctr"/>
                      <a:r>
                        <a:rPr lang="ar-EG" dirty="0"/>
                        <a:t>202000877</a:t>
                      </a:r>
                      <a:endParaRPr lang="en-US" dirty="0"/>
                    </a:p>
                  </a:txBody>
                  <a:tcPr anchor="ctr"/>
                </a:tc>
                <a:extLst>
                  <a:ext uri="{0D108BD9-81ED-4DB2-BD59-A6C34878D82A}">
                    <a16:rowId xmlns:a16="http://schemas.microsoft.com/office/drawing/2014/main" val="3378570798"/>
                  </a:ext>
                </a:extLst>
              </a:tr>
            </a:tbl>
          </a:graphicData>
        </a:graphic>
      </p:graphicFrame>
    </p:spTree>
    <p:extLst>
      <p:ext uri="{BB962C8B-B14F-4D97-AF65-F5344CB8AC3E}">
        <p14:creationId xmlns:p14="http://schemas.microsoft.com/office/powerpoint/2010/main" val="52192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b="1" dirty="0">
                <a:solidFill>
                  <a:schemeClr val="accent2"/>
                </a:solidFill>
              </a:rPr>
              <a:t>Heuristic</a:t>
            </a:r>
            <a:r>
              <a:rPr lang="en-US" sz="2800" dirty="0">
                <a:solidFill>
                  <a:schemeClr val="accent2"/>
                </a:solidFill>
              </a:rPr>
              <a:t> code </a:t>
            </a:r>
          </a:p>
        </p:txBody>
      </p:sp>
      <p:sp>
        <p:nvSpPr>
          <p:cNvPr id="4" name="Rectangle 2">
            <a:extLst>
              <a:ext uri="{FF2B5EF4-FFF2-40B4-BE49-F238E27FC236}">
                <a16:creationId xmlns:a16="http://schemas.microsoft.com/office/drawing/2014/main" id="{412086D8-8FCE-0574-D1B3-CBB2F9E05D78}"/>
              </a:ext>
            </a:extLst>
          </p:cNvPr>
          <p:cNvSpPr>
            <a:spLocks noChangeArrowheads="1"/>
          </p:cNvSpPr>
          <p:nvPr/>
        </p:nvSpPr>
        <p:spPr bwMode="auto">
          <a:xfrm>
            <a:off x="541999" y="1008152"/>
            <a:ext cx="29486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2400" b="1" dirty="0">
                <a:latin typeface="Söhne Mono"/>
              </a:rPr>
              <a:t>Euclidean(self, board)</a:t>
            </a:r>
            <a:endParaRPr lang="en-US" altLang="en-US" sz="2400" b="1" dirty="0">
              <a:latin typeface="Söhne"/>
            </a:endParaRPr>
          </a:p>
          <a:p>
            <a:pPr lvl="0" defTabSz="914400" eaLnBrk="0" fontAlgn="base" hangingPunct="0">
              <a:spcBef>
                <a:spcPct val="0"/>
              </a:spcBef>
              <a:spcAft>
                <a:spcPct val="0"/>
              </a:spcAft>
            </a:pPr>
            <a:endParaRPr lang="en-US" altLang="en-US" sz="2400" dirty="0">
              <a:latin typeface="Arial" panose="020B0604020202020204" pitchFamily="34" charset="0"/>
            </a:endParaRPr>
          </a:p>
        </p:txBody>
      </p:sp>
      <p:sp>
        <p:nvSpPr>
          <p:cNvPr id="9" name="Rectangle 3">
            <a:extLst>
              <a:ext uri="{FF2B5EF4-FFF2-40B4-BE49-F238E27FC236}">
                <a16:creationId xmlns:a16="http://schemas.microsoft.com/office/drawing/2014/main" id="{A79E2294-0BED-4FF3-A371-C23AF63FB058}"/>
              </a:ext>
            </a:extLst>
          </p:cNvPr>
          <p:cNvSpPr>
            <a:spLocks noChangeArrowheads="1"/>
          </p:cNvSpPr>
          <p:nvPr/>
        </p:nvSpPr>
        <p:spPr bwMode="auto">
          <a:xfrm>
            <a:off x="631372" y="1159719"/>
            <a:ext cx="8885029" cy="3170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Calculates the Euclidean distance heuristic for the given board configuration.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Computes the Euclidean distance for each tile between its current position and its      goal position.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Utilizes a dictionary </a:t>
            </a:r>
            <a:r>
              <a:rPr kumimoji="0" lang="en-US" altLang="en-US" sz="2000" b="1" i="0" u="none" strike="noStrike" cap="none" normalizeH="0" baseline="0" dirty="0" err="1">
                <a:ln>
                  <a:noFill/>
                </a:ln>
                <a:solidFill>
                  <a:srgbClr val="374151"/>
                </a:solidFill>
                <a:effectLst/>
                <a:latin typeface="Söhne Mono"/>
              </a:rPr>
              <a:t>goal_positions</a:t>
            </a:r>
            <a:r>
              <a:rPr kumimoji="0" lang="en-US" altLang="en-US" sz="2000" b="0" i="0" u="none" strike="noStrike" cap="none" normalizeH="0" baseline="0" dirty="0">
                <a:ln>
                  <a:noFill/>
                </a:ln>
                <a:solidFill>
                  <a:srgbClr val="374151"/>
                </a:solidFill>
                <a:effectLst/>
                <a:latin typeface="Söhne"/>
              </a:rPr>
              <a:t> to store the positions of numbers in the goal 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Iterates through the board, retrieves goal positions, and calculates the Euclidean distance for each tile.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CB969C85-8D34-6E40-E41A-D88C581C79D9}"/>
              </a:ext>
            </a:extLst>
          </p:cNvPr>
          <p:cNvPicPr>
            <a:picLocks noChangeAspect="1"/>
          </p:cNvPicPr>
          <p:nvPr/>
        </p:nvPicPr>
        <p:blipFill>
          <a:blip r:embed="rId2"/>
          <a:stretch>
            <a:fillRect/>
          </a:stretch>
        </p:blipFill>
        <p:spPr>
          <a:xfrm>
            <a:off x="737942" y="4060165"/>
            <a:ext cx="8778459" cy="3217223"/>
          </a:xfrm>
          <a:prstGeom prst="rect">
            <a:avLst/>
          </a:prstGeom>
        </p:spPr>
      </p:pic>
    </p:spTree>
    <p:extLst>
      <p:ext uri="{BB962C8B-B14F-4D97-AF65-F5344CB8AC3E}">
        <p14:creationId xmlns:p14="http://schemas.microsoft.com/office/powerpoint/2010/main" val="164136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b="1" dirty="0">
                <a:solidFill>
                  <a:schemeClr val="accent2"/>
                </a:solidFill>
              </a:rPr>
              <a:t>Heuristic</a:t>
            </a:r>
            <a:r>
              <a:rPr lang="en-US" sz="2800" dirty="0">
                <a:solidFill>
                  <a:schemeClr val="accent2"/>
                </a:solidFill>
              </a:rPr>
              <a:t> code </a:t>
            </a:r>
          </a:p>
        </p:txBody>
      </p:sp>
      <p:sp>
        <p:nvSpPr>
          <p:cNvPr id="4" name="Rectangle 2">
            <a:extLst>
              <a:ext uri="{FF2B5EF4-FFF2-40B4-BE49-F238E27FC236}">
                <a16:creationId xmlns:a16="http://schemas.microsoft.com/office/drawing/2014/main" id="{412086D8-8FCE-0574-D1B3-CBB2F9E05D78}"/>
              </a:ext>
            </a:extLst>
          </p:cNvPr>
          <p:cNvSpPr>
            <a:spLocks noChangeArrowheads="1"/>
          </p:cNvSpPr>
          <p:nvPr/>
        </p:nvSpPr>
        <p:spPr bwMode="auto">
          <a:xfrm>
            <a:off x="541999" y="1075400"/>
            <a:ext cx="31427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2400" b="1" dirty="0">
                <a:latin typeface="Söhne Mono"/>
              </a:rPr>
              <a:t>Manhattan(self, board)</a:t>
            </a:r>
            <a:endParaRPr lang="en-US" altLang="en-US" sz="2400" dirty="0">
              <a:latin typeface="Arial" panose="020B0604020202020204" pitchFamily="34" charset="0"/>
            </a:endParaRPr>
          </a:p>
        </p:txBody>
      </p:sp>
      <p:sp>
        <p:nvSpPr>
          <p:cNvPr id="9" name="Rectangle 3">
            <a:extLst>
              <a:ext uri="{FF2B5EF4-FFF2-40B4-BE49-F238E27FC236}">
                <a16:creationId xmlns:a16="http://schemas.microsoft.com/office/drawing/2014/main" id="{A79E2294-0BED-4FF3-A371-C23AF63FB058}"/>
              </a:ext>
            </a:extLst>
          </p:cNvPr>
          <p:cNvSpPr>
            <a:spLocks noChangeArrowheads="1"/>
          </p:cNvSpPr>
          <p:nvPr/>
        </p:nvSpPr>
        <p:spPr bwMode="auto">
          <a:xfrm>
            <a:off x="631372" y="1306232"/>
            <a:ext cx="8885029" cy="2555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0" defTabSz="914400" eaLnBrk="0" fontAlgn="base" hangingPunct="0">
              <a:spcBef>
                <a:spcPct val="0"/>
              </a:spcBef>
              <a:spcAft>
                <a:spcPct val="0"/>
              </a:spcAft>
              <a:buFontTx/>
              <a:buChar char="•"/>
            </a:pPr>
            <a:r>
              <a:rPr lang="en-US" altLang="en-US" sz="2000" dirty="0">
                <a:solidFill>
                  <a:srgbClr val="374151"/>
                </a:solidFill>
                <a:latin typeface="Söhne"/>
              </a:rPr>
              <a:t>Calculates the Manhattan distance heuristic for the given board configuration.</a:t>
            </a:r>
          </a:p>
          <a:p>
            <a:pPr lvl="0" defTabSz="914400" eaLnBrk="0" fontAlgn="base" hangingPunct="0">
              <a:spcBef>
                <a:spcPct val="0"/>
              </a:spcBef>
              <a:spcAft>
                <a:spcPct val="0"/>
              </a:spcAft>
              <a:buFontTx/>
              <a:buChar char="•"/>
            </a:pPr>
            <a:r>
              <a:rPr lang="en-US" altLang="en-US" sz="2000" dirty="0">
                <a:solidFill>
                  <a:srgbClr val="374151"/>
                </a:solidFill>
                <a:latin typeface="Söhne"/>
              </a:rPr>
              <a:t>Manhattan distance measures the total number of moves required for each tile to reach its goal position horizontally and vertically.</a:t>
            </a:r>
          </a:p>
          <a:p>
            <a:pPr lvl="0" defTabSz="914400" eaLnBrk="0" fontAlgn="base" hangingPunct="0">
              <a:spcBef>
                <a:spcPct val="0"/>
              </a:spcBef>
              <a:spcAft>
                <a:spcPct val="0"/>
              </a:spcAft>
              <a:buFontTx/>
              <a:buChar char="•"/>
            </a:pPr>
            <a:r>
              <a:rPr lang="en-US" altLang="en-US" sz="2000" dirty="0">
                <a:solidFill>
                  <a:srgbClr val="374151"/>
                </a:solidFill>
                <a:latin typeface="Söhne"/>
              </a:rPr>
              <a:t>Utilizes NumPy arrays to work with matrices efficiently.</a:t>
            </a:r>
          </a:p>
          <a:p>
            <a:pPr lvl="0" defTabSz="914400" eaLnBrk="0" fontAlgn="base" hangingPunct="0">
              <a:spcBef>
                <a:spcPct val="0"/>
              </a:spcBef>
              <a:spcAft>
                <a:spcPct val="0"/>
              </a:spcAft>
              <a:buFontTx/>
              <a:buChar char="•"/>
            </a:pPr>
            <a:r>
              <a:rPr lang="en-US" altLang="en-US" sz="2000" dirty="0">
                <a:solidFill>
                  <a:srgbClr val="374151"/>
                </a:solidFill>
                <a:latin typeface="Söhne"/>
              </a:rPr>
              <a:t>Computes the distance for each tile between its current position and its goal position, accumulating the distances in the heuristic value.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C69656E-BBFF-7F1A-5426-F63A9CBA555D}"/>
              </a:ext>
            </a:extLst>
          </p:cNvPr>
          <p:cNvPicPr>
            <a:picLocks noChangeAspect="1"/>
          </p:cNvPicPr>
          <p:nvPr/>
        </p:nvPicPr>
        <p:blipFill>
          <a:blip r:embed="rId2"/>
          <a:stretch>
            <a:fillRect/>
          </a:stretch>
        </p:blipFill>
        <p:spPr>
          <a:xfrm>
            <a:off x="850229" y="4075269"/>
            <a:ext cx="8447314" cy="2390899"/>
          </a:xfrm>
          <a:prstGeom prst="rect">
            <a:avLst/>
          </a:prstGeom>
        </p:spPr>
      </p:pic>
    </p:spTree>
    <p:extLst>
      <p:ext uri="{BB962C8B-B14F-4D97-AF65-F5344CB8AC3E}">
        <p14:creationId xmlns:p14="http://schemas.microsoft.com/office/powerpoint/2010/main" val="395579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b="1" dirty="0">
                <a:solidFill>
                  <a:schemeClr val="accent2"/>
                </a:solidFill>
              </a:rPr>
              <a:t>Heuristic</a:t>
            </a:r>
            <a:r>
              <a:rPr lang="en-US" sz="2800" dirty="0">
                <a:solidFill>
                  <a:schemeClr val="accent2"/>
                </a:solidFill>
              </a:rPr>
              <a:t> code </a:t>
            </a:r>
          </a:p>
        </p:txBody>
      </p:sp>
      <p:sp>
        <p:nvSpPr>
          <p:cNvPr id="4" name="Rectangle 2">
            <a:extLst>
              <a:ext uri="{FF2B5EF4-FFF2-40B4-BE49-F238E27FC236}">
                <a16:creationId xmlns:a16="http://schemas.microsoft.com/office/drawing/2014/main" id="{412086D8-8FCE-0574-D1B3-CBB2F9E05D78}"/>
              </a:ext>
            </a:extLst>
          </p:cNvPr>
          <p:cNvSpPr>
            <a:spLocks noChangeArrowheads="1"/>
          </p:cNvSpPr>
          <p:nvPr/>
        </p:nvSpPr>
        <p:spPr bwMode="auto">
          <a:xfrm>
            <a:off x="541999" y="1075400"/>
            <a:ext cx="3320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2400" b="1" dirty="0">
                <a:latin typeface="Söhne Mono"/>
              </a:rPr>
              <a:t>Permutation(self, board)</a:t>
            </a:r>
            <a:endParaRPr lang="en-US" altLang="en-US" sz="2400" dirty="0">
              <a:latin typeface="Arial" panose="020B0604020202020204" pitchFamily="34" charset="0"/>
            </a:endParaRPr>
          </a:p>
        </p:txBody>
      </p:sp>
      <p:sp>
        <p:nvSpPr>
          <p:cNvPr id="9" name="Rectangle 3">
            <a:extLst>
              <a:ext uri="{FF2B5EF4-FFF2-40B4-BE49-F238E27FC236}">
                <a16:creationId xmlns:a16="http://schemas.microsoft.com/office/drawing/2014/main" id="{A79E2294-0BED-4FF3-A371-C23AF63FB058}"/>
              </a:ext>
            </a:extLst>
          </p:cNvPr>
          <p:cNvSpPr>
            <a:spLocks noChangeArrowheads="1"/>
          </p:cNvSpPr>
          <p:nvPr/>
        </p:nvSpPr>
        <p:spPr bwMode="auto">
          <a:xfrm>
            <a:off x="737561" y="1306232"/>
            <a:ext cx="8885029" cy="163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lvl="0" defTabSz="914400" eaLnBrk="0" fontAlgn="base" hangingPunct="0">
              <a:spcBef>
                <a:spcPct val="0"/>
              </a:spcBef>
              <a:spcAft>
                <a:spcPct val="0"/>
              </a:spcAft>
            </a:pPr>
            <a:endParaRPr lang="en-US" altLang="en-US" sz="2000" dirty="0">
              <a:solidFill>
                <a:srgbClr val="374151"/>
              </a:solidFill>
              <a:latin typeface="Söhne"/>
            </a:endParaRPr>
          </a:p>
          <a:p>
            <a:pPr lvl="0" defTabSz="914400" eaLnBrk="0" fontAlgn="base" hangingPunct="0">
              <a:spcBef>
                <a:spcPct val="0"/>
              </a:spcBef>
              <a:spcAft>
                <a:spcPct val="0"/>
              </a:spcAft>
              <a:buFontTx/>
              <a:buChar char="•"/>
            </a:pPr>
            <a:r>
              <a:rPr lang="en-US" altLang="en-US" sz="2000" dirty="0">
                <a:solidFill>
                  <a:srgbClr val="374151"/>
                </a:solidFill>
                <a:latin typeface="Söhne"/>
              </a:rPr>
              <a:t>Computes the permutation inversion heuristic for the given board configuration.</a:t>
            </a:r>
          </a:p>
          <a:p>
            <a:pPr lvl="0" defTabSz="914400" eaLnBrk="0" fontAlgn="base" hangingPunct="0">
              <a:spcBef>
                <a:spcPct val="0"/>
              </a:spcBef>
              <a:spcAft>
                <a:spcPct val="0"/>
              </a:spcAft>
              <a:buFontTx/>
              <a:buChar char="•"/>
            </a:pPr>
            <a:r>
              <a:rPr lang="en-US" altLang="en-US" sz="2000" dirty="0">
                <a:solidFill>
                  <a:srgbClr val="374151"/>
                </a:solidFill>
                <a:latin typeface="Söhne"/>
              </a:rPr>
              <a:t>Determines the number of tile inversions to reach the goal state.</a:t>
            </a:r>
          </a:p>
          <a:p>
            <a:pPr lvl="0" defTabSz="914400" eaLnBrk="0" fontAlgn="base" hangingPunct="0">
              <a:spcBef>
                <a:spcPct val="0"/>
              </a:spcBef>
              <a:spcAft>
                <a:spcPct val="0"/>
              </a:spcAft>
              <a:buFontTx/>
              <a:buChar char="•"/>
            </a:pPr>
            <a:r>
              <a:rPr lang="en-US" altLang="en-US" sz="2000" dirty="0">
                <a:solidFill>
                  <a:srgbClr val="374151"/>
                </a:solidFill>
                <a:latin typeface="Söhne"/>
              </a:rPr>
              <a:t>Transposes the board to a 1D array and counts the inversions between tiles.</a:t>
            </a:r>
            <a:r>
              <a:rPr lang="en-US" altLang="en-US" sz="800" dirty="0"/>
              <a:t> </a:t>
            </a:r>
            <a:endParaRPr lang="en-US" altLang="en-US" sz="2400" dirty="0">
              <a:latin typeface="Arial" panose="020B0604020202020204" pitchFamily="34" charset="0"/>
            </a:endParaRPr>
          </a:p>
        </p:txBody>
      </p:sp>
      <p:pic>
        <p:nvPicPr>
          <p:cNvPr id="5" name="Picture 4">
            <a:extLst>
              <a:ext uri="{FF2B5EF4-FFF2-40B4-BE49-F238E27FC236}">
                <a16:creationId xmlns:a16="http://schemas.microsoft.com/office/drawing/2014/main" id="{5AC31244-20DA-919A-403B-8EC6F9EE8289}"/>
              </a:ext>
            </a:extLst>
          </p:cNvPr>
          <p:cNvPicPr>
            <a:picLocks noChangeAspect="1"/>
          </p:cNvPicPr>
          <p:nvPr/>
        </p:nvPicPr>
        <p:blipFill>
          <a:blip r:embed="rId2"/>
          <a:stretch>
            <a:fillRect/>
          </a:stretch>
        </p:blipFill>
        <p:spPr>
          <a:xfrm>
            <a:off x="748267" y="3119518"/>
            <a:ext cx="8561865" cy="2423321"/>
          </a:xfrm>
          <a:prstGeom prst="rect">
            <a:avLst/>
          </a:prstGeom>
        </p:spPr>
      </p:pic>
    </p:spTree>
    <p:extLst>
      <p:ext uri="{BB962C8B-B14F-4D97-AF65-F5344CB8AC3E}">
        <p14:creationId xmlns:p14="http://schemas.microsoft.com/office/powerpoint/2010/main" val="305104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b="1" dirty="0">
                <a:solidFill>
                  <a:schemeClr val="accent2"/>
                </a:solidFill>
              </a:rPr>
              <a:t>Heuristic</a:t>
            </a:r>
            <a:r>
              <a:rPr lang="en-US" sz="2800" dirty="0">
                <a:solidFill>
                  <a:schemeClr val="accent2"/>
                </a:solidFill>
              </a:rPr>
              <a:t> code </a:t>
            </a:r>
          </a:p>
        </p:txBody>
      </p:sp>
      <p:sp>
        <p:nvSpPr>
          <p:cNvPr id="4" name="Rectangle 2">
            <a:extLst>
              <a:ext uri="{FF2B5EF4-FFF2-40B4-BE49-F238E27FC236}">
                <a16:creationId xmlns:a16="http://schemas.microsoft.com/office/drawing/2014/main" id="{412086D8-8FCE-0574-D1B3-CBB2F9E05D78}"/>
              </a:ext>
            </a:extLst>
          </p:cNvPr>
          <p:cNvSpPr>
            <a:spLocks noChangeArrowheads="1"/>
          </p:cNvSpPr>
          <p:nvPr/>
        </p:nvSpPr>
        <p:spPr bwMode="auto">
          <a:xfrm>
            <a:off x="541999" y="1075400"/>
            <a:ext cx="34792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2400" b="1" dirty="0" err="1">
                <a:latin typeface="Söhne Mono"/>
              </a:rPr>
              <a:t>LinearConflict</a:t>
            </a:r>
            <a:r>
              <a:rPr lang="en-US" altLang="en-US" sz="2400" b="1" dirty="0">
                <a:latin typeface="Söhne Mono"/>
              </a:rPr>
              <a:t>(self, board)</a:t>
            </a:r>
            <a:endParaRPr lang="en-US" altLang="en-US" sz="2400" dirty="0">
              <a:latin typeface="Arial" panose="020B0604020202020204" pitchFamily="34" charset="0"/>
            </a:endParaRPr>
          </a:p>
        </p:txBody>
      </p:sp>
      <p:sp>
        <p:nvSpPr>
          <p:cNvPr id="6" name="TextBox 5">
            <a:extLst>
              <a:ext uri="{FF2B5EF4-FFF2-40B4-BE49-F238E27FC236}">
                <a16:creationId xmlns:a16="http://schemas.microsoft.com/office/drawing/2014/main" id="{D3A06202-6049-F904-D247-FE87465B18CE}"/>
              </a:ext>
            </a:extLst>
          </p:cNvPr>
          <p:cNvSpPr txBox="1"/>
          <p:nvPr/>
        </p:nvSpPr>
        <p:spPr>
          <a:xfrm>
            <a:off x="653141" y="1537065"/>
            <a:ext cx="9405259" cy="2870401"/>
          </a:xfrm>
          <a:prstGeom prst="rect">
            <a:avLst/>
          </a:prstGeom>
          <a:noFill/>
        </p:spPr>
        <p:txBody>
          <a:bodyPr wrap="square">
            <a:spAutoFit/>
          </a:bodyPr>
          <a:lstStyle/>
          <a:p>
            <a:pPr algn="l">
              <a:buFont typeface="Arial" panose="020B0604020202020204" pitchFamily="34" charset="0"/>
              <a:buChar char="•"/>
            </a:pPr>
            <a:r>
              <a:rPr lang="en-US" b="0" i="0" dirty="0">
                <a:solidFill>
                  <a:srgbClr val="374151"/>
                </a:solidFill>
                <a:effectLst/>
                <a:latin typeface="Söhne"/>
              </a:rPr>
              <a:t>Enhances the Manhattan distance heuristic by considering linear conflicts between tiles.</a:t>
            </a:r>
          </a:p>
          <a:p>
            <a:pPr algn="l">
              <a:buFont typeface="Arial" panose="020B0604020202020204" pitchFamily="34" charset="0"/>
              <a:buChar char="•"/>
            </a:pPr>
            <a:r>
              <a:rPr lang="en-US" b="0" i="0" dirty="0">
                <a:solidFill>
                  <a:srgbClr val="374151"/>
                </a:solidFill>
                <a:effectLst/>
                <a:latin typeface="Söhne"/>
              </a:rPr>
              <a:t>A linear conflict occurs when two tiles that belong to the same line have to cross each other's path to reach their goal positions.</a:t>
            </a:r>
          </a:p>
          <a:p>
            <a:pPr algn="l">
              <a:buFont typeface="Arial" panose="020B0604020202020204" pitchFamily="34" charset="0"/>
              <a:buChar char="•"/>
            </a:pPr>
            <a:r>
              <a:rPr lang="en-US" b="0" i="0" dirty="0">
                <a:solidFill>
                  <a:srgbClr val="374151"/>
                </a:solidFill>
                <a:effectLst/>
                <a:latin typeface="Söhne"/>
              </a:rPr>
              <a:t>Calculates the Manhattan distance and considers additional conflicts between tiles in the same row or column, incrementing the heuristic value accordingly.</a:t>
            </a:r>
          </a:p>
          <a:p>
            <a:pPr algn="l"/>
            <a:r>
              <a:rPr lang="en-US" b="0" i="0" dirty="0">
                <a:solidFill>
                  <a:srgbClr val="374151"/>
                </a:solidFill>
                <a:effectLst/>
                <a:latin typeface="Söhne"/>
              </a:rPr>
              <a:t>These heuristic functions are employed in solving the N-Puzzle problem, providing different estimates of how far the current state is from the goal state. They are commonly used in informed search algorithms like A* to guide the search towards the solution.</a:t>
            </a:r>
          </a:p>
        </p:txBody>
      </p:sp>
      <p:pic>
        <p:nvPicPr>
          <p:cNvPr id="8" name="Picture 7">
            <a:extLst>
              <a:ext uri="{FF2B5EF4-FFF2-40B4-BE49-F238E27FC236}">
                <a16:creationId xmlns:a16="http://schemas.microsoft.com/office/drawing/2014/main" id="{BFBB8017-5BEE-1ABB-0C42-EC56E7D931A9}"/>
              </a:ext>
            </a:extLst>
          </p:cNvPr>
          <p:cNvPicPr>
            <a:picLocks noChangeAspect="1"/>
          </p:cNvPicPr>
          <p:nvPr/>
        </p:nvPicPr>
        <p:blipFill>
          <a:blip r:embed="rId2"/>
          <a:stretch>
            <a:fillRect/>
          </a:stretch>
        </p:blipFill>
        <p:spPr>
          <a:xfrm>
            <a:off x="885144" y="4627789"/>
            <a:ext cx="8487455" cy="2694286"/>
          </a:xfrm>
          <a:prstGeom prst="rect">
            <a:avLst/>
          </a:prstGeom>
        </p:spPr>
      </p:pic>
    </p:spTree>
    <p:extLst>
      <p:ext uri="{BB962C8B-B14F-4D97-AF65-F5344CB8AC3E}">
        <p14:creationId xmlns:p14="http://schemas.microsoft.com/office/powerpoint/2010/main" val="210987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b="1" dirty="0">
                <a:solidFill>
                  <a:schemeClr val="accent2"/>
                </a:solidFill>
              </a:rPr>
              <a:t>GUI</a:t>
            </a:r>
            <a:r>
              <a:rPr lang="en-US" sz="2800" dirty="0">
                <a:solidFill>
                  <a:schemeClr val="accent2"/>
                </a:solidFill>
              </a:rPr>
              <a:t> code </a:t>
            </a:r>
          </a:p>
        </p:txBody>
      </p:sp>
      <p:sp>
        <p:nvSpPr>
          <p:cNvPr id="4" name="TextBox 3">
            <a:extLst>
              <a:ext uri="{FF2B5EF4-FFF2-40B4-BE49-F238E27FC236}">
                <a16:creationId xmlns:a16="http://schemas.microsoft.com/office/drawing/2014/main" id="{7B170037-27E6-92DE-5214-0DA343C3EE51}"/>
              </a:ext>
            </a:extLst>
          </p:cNvPr>
          <p:cNvSpPr txBox="1"/>
          <p:nvPr/>
        </p:nvSpPr>
        <p:spPr>
          <a:xfrm>
            <a:off x="772885" y="1462337"/>
            <a:ext cx="8338457" cy="1896545"/>
          </a:xfrm>
          <a:prstGeom prst="rect">
            <a:avLst/>
          </a:prstGeom>
          <a:noFill/>
        </p:spPr>
        <p:txBody>
          <a:bodyPr wrap="square">
            <a:spAutoFit/>
          </a:bodyPr>
          <a:lstStyle/>
          <a:p>
            <a:pPr algn="l">
              <a:lnSpc>
                <a:spcPct val="150000"/>
              </a:lnSpc>
              <a:buFont typeface="Arial" panose="020B0604020202020204" pitchFamily="34" charset="0"/>
              <a:buChar char="•"/>
            </a:pPr>
            <a:r>
              <a:rPr lang="en-US" b="0" i="0" dirty="0">
                <a:solidFill>
                  <a:srgbClr val="374151"/>
                </a:solidFill>
                <a:effectLst/>
                <a:latin typeface="Söhne"/>
              </a:rPr>
              <a:t>This class manages the graphical user interface (GUI) of the N-Puzzle game.</a:t>
            </a:r>
          </a:p>
          <a:p>
            <a:pPr algn="l">
              <a:lnSpc>
                <a:spcPct val="150000"/>
              </a:lnSpc>
              <a:buFont typeface="Arial" panose="020B0604020202020204" pitchFamily="34" charset="0"/>
              <a:buChar char="•"/>
            </a:pPr>
            <a:r>
              <a:rPr lang="en-US" b="0" i="0" dirty="0">
                <a:solidFill>
                  <a:srgbClr val="374151"/>
                </a:solidFill>
                <a:effectLst/>
                <a:latin typeface="Söhne"/>
              </a:rPr>
              <a:t>Initializes various attributes, constants, and settings required for the game.</a:t>
            </a:r>
          </a:p>
          <a:p>
            <a:pPr algn="l">
              <a:lnSpc>
                <a:spcPct val="150000"/>
              </a:lnSpc>
              <a:buFont typeface="Arial" panose="020B0604020202020204" pitchFamily="34" charset="0"/>
              <a:buChar char="•"/>
            </a:pPr>
            <a:r>
              <a:rPr lang="en-US" b="0" i="0" dirty="0">
                <a:solidFill>
                  <a:srgbClr val="374151"/>
                </a:solidFill>
                <a:effectLst/>
                <a:latin typeface="Söhne"/>
              </a:rPr>
              <a:t>Defines methods for handling user input, drawing the game board, generating new puzzles, and solving the puzzle using different heuristics.</a:t>
            </a:r>
          </a:p>
        </p:txBody>
      </p:sp>
    </p:spTree>
    <p:extLst>
      <p:ext uri="{BB962C8B-B14F-4D97-AF65-F5344CB8AC3E}">
        <p14:creationId xmlns:p14="http://schemas.microsoft.com/office/powerpoint/2010/main" val="73373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b="1" dirty="0">
                <a:solidFill>
                  <a:schemeClr val="accent2"/>
                </a:solidFill>
              </a:rPr>
              <a:t>GUI</a:t>
            </a:r>
            <a:r>
              <a:rPr lang="en-US" sz="2800" dirty="0">
                <a:solidFill>
                  <a:schemeClr val="accent2"/>
                </a:solidFill>
              </a:rPr>
              <a:t> code </a:t>
            </a:r>
          </a:p>
        </p:txBody>
      </p:sp>
      <p:sp>
        <p:nvSpPr>
          <p:cNvPr id="5" name="TextBox 4">
            <a:extLst>
              <a:ext uri="{FF2B5EF4-FFF2-40B4-BE49-F238E27FC236}">
                <a16:creationId xmlns:a16="http://schemas.microsoft.com/office/drawing/2014/main" id="{E8097CBA-FF41-3A46-73D2-7023CF02C1F5}"/>
              </a:ext>
            </a:extLst>
          </p:cNvPr>
          <p:cNvSpPr txBox="1"/>
          <p:nvPr/>
        </p:nvSpPr>
        <p:spPr>
          <a:xfrm>
            <a:off x="729343" y="1037592"/>
            <a:ext cx="3276600" cy="461665"/>
          </a:xfrm>
          <a:prstGeom prst="rect">
            <a:avLst/>
          </a:prstGeom>
          <a:noFill/>
        </p:spPr>
        <p:txBody>
          <a:bodyPr wrap="square">
            <a:spAutoFit/>
          </a:bodyPr>
          <a:lstStyle/>
          <a:p>
            <a:pPr marL="342900" indent="-342900" algn="l">
              <a:buFont typeface="Arial" panose="020B0604020202020204" pitchFamily="34" charset="0"/>
              <a:buChar char="•"/>
            </a:pPr>
            <a:r>
              <a:rPr lang="en-US" sz="2400" b="1" i="0" dirty="0">
                <a:effectLst/>
                <a:latin typeface="Söhne"/>
              </a:rPr>
              <a:t>Libraries Used:</a:t>
            </a:r>
          </a:p>
        </p:txBody>
      </p:sp>
      <p:sp>
        <p:nvSpPr>
          <p:cNvPr id="7" name="Rectangle 1">
            <a:extLst>
              <a:ext uri="{FF2B5EF4-FFF2-40B4-BE49-F238E27FC236}">
                <a16:creationId xmlns:a16="http://schemas.microsoft.com/office/drawing/2014/main" id="{7A70809E-D4F8-1ABD-6130-D588228FBEB1}"/>
              </a:ext>
            </a:extLst>
          </p:cNvPr>
          <p:cNvSpPr>
            <a:spLocks noChangeArrowheads="1"/>
          </p:cNvSpPr>
          <p:nvPr/>
        </p:nvSpPr>
        <p:spPr bwMode="auto">
          <a:xfrm>
            <a:off x="1114261" y="1499257"/>
            <a:ext cx="8944139" cy="286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err="1">
                <a:ln>
                  <a:noFill/>
                </a:ln>
                <a:solidFill>
                  <a:srgbClr val="374151"/>
                </a:solidFill>
                <a:effectLst/>
                <a:latin typeface="Söhne Mono"/>
              </a:rPr>
              <a:t>pygame</a:t>
            </a:r>
            <a:r>
              <a:rPr kumimoji="0" lang="en-US" altLang="en-US" sz="2000" b="0" i="0" u="none" strike="noStrike" cap="none" normalizeH="0" baseline="0" dirty="0">
                <a:ln>
                  <a:noFill/>
                </a:ln>
                <a:solidFill>
                  <a:srgbClr val="374151"/>
                </a:solidFill>
                <a:effectLst/>
                <a:latin typeface="Söhne"/>
              </a:rPr>
              <a:t>: Used for creating the game's graphical interface.</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374151"/>
                </a:solidFill>
                <a:effectLst/>
                <a:latin typeface="Söhne Mono"/>
              </a:rPr>
              <a:t>sys</a:t>
            </a:r>
            <a:r>
              <a:rPr kumimoji="0" lang="en-US" altLang="en-US" sz="2000" b="0" i="0" u="none" strike="noStrike" cap="none" normalizeH="0" baseline="0" dirty="0">
                <a:ln>
                  <a:noFill/>
                </a:ln>
                <a:solidFill>
                  <a:srgbClr val="374151"/>
                </a:solidFill>
                <a:effectLst/>
                <a:latin typeface="Söhne"/>
              </a:rPr>
              <a:t>, </a:t>
            </a:r>
            <a:r>
              <a:rPr kumimoji="0" lang="en-US" altLang="en-US" sz="2000" b="1" i="0" u="none" strike="noStrike" cap="none" normalizeH="0" baseline="0" dirty="0">
                <a:ln>
                  <a:noFill/>
                </a:ln>
                <a:solidFill>
                  <a:srgbClr val="374151"/>
                </a:solidFill>
                <a:effectLst/>
                <a:latin typeface="Söhne Mono"/>
              </a:rPr>
              <a:t>random</a:t>
            </a:r>
            <a:r>
              <a:rPr kumimoji="0" lang="en-US" altLang="en-US" sz="2000" b="0" i="0" u="none" strike="noStrike" cap="none" normalizeH="0" baseline="0" dirty="0">
                <a:ln>
                  <a:noFill/>
                </a:ln>
                <a:solidFill>
                  <a:srgbClr val="374151"/>
                </a:solidFill>
                <a:effectLst/>
                <a:latin typeface="Söhne"/>
              </a:rPr>
              <a:t>: Standard Python libraries for system-specific functions and generating random numbers.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err="1">
                <a:ln>
                  <a:noFill/>
                </a:ln>
                <a:solidFill>
                  <a:srgbClr val="374151"/>
                </a:solidFill>
                <a:effectLst/>
                <a:latin typeface="Söhne Mono"/>
              </a:rPr>
              <a:t>copy.deepcopy</a:t>
            </a:r>
            <a:r>
              <a:rPr kumimoji="0" lang="en-US" altLang="en-US" sz="2000" b="0" i="0" u="none" strike="noStrike" cap="none" normalizeH="0" baseline="0" dirty="0">
                <a:ln>
                  <a:noFill/>
                </a:ln>
                <a:solidFill>
                  <a:srgbClr val="374151"/>
                </a:solidFill>
                <a:effectLst/>
                <a:latin typeface="Söhne"/>
              </a:rPr>
              <a:t>: Used for creating a deep copy of objects.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err="1">
                <a:ln>
                  <a:noFill/>
                </a:ln>
                <a:solidFill>
                  <a:srgbClr val="374151"/>
                </a:solidFill>
                <a:effectLst/>
                <a:latin typeface="Söhne Mono"/>
              </a:rPr>
              <a:t>queue.PriorityQueue</a:t>
            </a:r>
            <a:r>
              <a:rPr kumimoji="0" lang="en-US" altLang="en-US" sz="2000" b="0" i="0" u="none" strike="noStrike" cap="none" normalizeH="0" baseline="0" dirty="0">
                <a:ln>
                  <a:noFill/>
                </a:ln>
                <a:solidFill>
                  <a:srgbClr val="374151"/>
                </a:solidFill>
                <a:effectLst/>
                <a:latin typeface="Söhne"/>
              </a:rPr>
              <a:t>: A queue implementation where each element has a priority associated with it.</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8FC6C73B-F0D3-86B4-AAFA-7023B7B9F624}"/>
              </a:ext>
            </a:extLst>
          </p:cNvPr>
          <p:cNvPicPr>
            <a:picLocks noChangeAspect="1"/>
          </p:cNvPicPr>
          <p:nvPr/>
        </p:nvPicPr>
        <p:blipFill>
          <a:blip r:embed="rId2"/>
          <a:stretch>
            <a:fillRect/>
          </a:stretch>
        </p:blipFill>
        <p:spPr>
          <a:xfrm>
            <a:off x="2117951" y="4169909"/>
            <a:ext cx="5404077" cy="2804343"/>
          </a:xfrm>
          <a:prstGeom prst="rect">
            <a:avLst/>
          </a:prstGeom>
        </p:spPr>
      </p:pic>
    </p:spTree>
    <p:extLst>
      <p:ext uri="{BB962C8B-B14F-4D97-AF65-F5344CB8AC3E}">
        <p14:creationId xmlns:p14="http://schemas.microsoft.com/office/powerpoint/2010/main" val="148705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b="1" dirty="0">
                <a:solidFill>
                  <a:schemeClr val="accent2"/>
                </a:solidFill>
              </a:rPr>
              <a:t>GUI</a:t>
            </a:r>
            <a:r>
              <a:rPr lang="en-US" sz="2800" dirty="0">
                <a:solidFill>
                  <a:schemeClr val="accent2"/>
                </a:solidFill>
              </a:rPr>
              <a:t> code </a:t>
            </a:r>
          </a:p>
        </p:txBody>
      </p:sp>
      <p:sp>
        <p:nvSpPr>
          <p:cNvPr id="2" name="Rectangle 1">
            <a:extLst>
              <a:ext uri="{FF2B5EF4-FFF2-40B4-BE49-F238E27FC236}">
                <a16:creationId xmlns:a16="http://schemas.microsoft.com/office/drawing/2014/main" id="{1B5C432C-B7AA-D919-0CB1-F8D7437B75AF}"/>
              </a:ext>
            </a:extLst>
          </p:cNvPr>
          <p:cNvSpPr>
            <a:spLocks noChangeArrowheads="1"/>
          </p:cNvSpPr>
          <p:nvPr/>
        </p:nvSpPr>
        <p:spPr bwMode="auto">
          <a:xfrm>
            <a:off x="767442" y="896916"/>
            <a:ext cx="8523515" cy="286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374151"/>
                </a:solidFill>
                <a:effectLst/>
                <a:latin typeface="Söhne Mono"/>
              </a:rPr>
              <a:t>__</a:t>
            </a:r>
            <a:r>
              <a:rPr kumimoji="0" lang="en-US" altLang="en-US" sz="2000" b="1" i="0" u="none" strike="noStrike" cap="none" normalizeH="0" baseline="0" dirty="0" err="1">
                <a:ln>
                  <a:noFill/>
                </a:ln>
                <a:solidFill>
                  <a:srgbClr val="374151"/>
                </a:solidFill>
                <a:effectLst/>
                <a:latin typeface="Söhne Mono"/>
              </a:rPr>
              <a:t>init</a:t>
            </a:r>
            <a:r>
              <a:rPr kumimoji="0" lang="en-US" altLang="en-US" sz="2000" b="1" i="0" u="none" strike="noStrike" cap="none" normalizeH="0" baseline="0" dirty="0">
                <a:ln>
                  <a:noFill/>
                </a:ln>
                <a:solidFill>
                  <a:srgbClr val="374151"/>
                </a:solidFill>
                <a:effectLst/>
                <a:latin typeface="Söhne Mono"/>
              </a:rPr>
              <a:t>__()</a:t>
            </a:r>
            <a:r>
              <a:rPr kumimoji="0" lang="en-US" altLang="en-US" sz="2000" b="0" i="0" u="none" strike="noStrike" cap="none" normalizeH="0" baseline="0" dirty="0">
                <a:ln>
                  <a:noFill/>
                </a:ln>
                <a:solidFill>
                  <a:srgbClr val="374151"/>
                </a:solidFill>
                <a:effectLst/>
                <a:latin typeface="Söhne"/>
              </a:rPr>
              <a:t> method initializes various attributes required for managing the game, such as the solution path, tree structure, queues, counters, colors, and heuristic-related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Constants like </a:t>
            </a:r>
            <a:r>
              <a:rPr kumimoji="0" lang="en-US" altLang="en-US" sz="2000" b="1" i="0" u="none" strike="noStrike" cap="none" normalizeH="0" baseline="0" dirty="0">
                <a:ln>
                  <a:noFill/>
                </a:ln>
                <a:solidFill>
                  <a:srgbClr val="374151"/>
                </a:solidFill>
                <a:effectLst/>
                <a:latin typeface="Söhne Mono"/>
              </a:rPr>
              <a:t>WINDOWWIDTH</a:t>
            </a:r>
            <a:r>
              <a:rPr kumimoji="0" lang="en-US" altLang="en-US" sz="2000" b="0" i="0" u="none" strike="noStrike" cap="none" normalizeH="0" baseline="0" dirty="0">
                <a:ln>
                  <a:noFill/>
                </a:ln>
                <a:solidFill>
                  <a:srgbClr val="374151"/>
                </a:solidFill>
                <a:effectLst/>
                <a:latin typeface="Söhne"/>
              </a:rPr>
              <a:t>, </a:t>
            </a:r>
            <a:r>
              <a:rPr kumimoji="0" lang="en-US" altLang="en-US" sz="2000" b="1" i="0" u="none" strike="noStrike" cap="none" normalizeH="0" baseline="0" dirty="0">
                <a:ln>
                  <a:noFill/>
                </a:ln>
                <a:solidFill>
                  <a:srgbClr val="374151"/>
                </a:solidFill>
                <a:effectLst/>
                <a:latin typeface="Söhne Mono"/>
              </a:rPr>
              <a:t>WINDOWHEIGHT</a:t>
            </a:r>
            <a:r>
              <a:rPr kumimoji="0" lang="en-US" altLang="en-US" sz="2000" b="0" i="0" u="none" strike="noStrike" cap="none" normalizeH="0" baseline="0" dirty="0">
                <a:ln>
                  <a:noFill/>
                </a:ln>
                <a:solidFill>
                  <a:srgbClr val="374151"/>
                </a:solidFill>
                <a:effectLst/>
                <a:latin typeface="Söhne"/>
              </a:rPr>
              <a:t>, </a:t>
            </a:r>
            <a:r>
              <a:rPr kumimoji="0" lang="en-US" altLang="en-US" sz="2000" b="1" i="0" u="none" strike="noStrike" cap="none" normalizeH="0" baseline="0" dirty="0">
                <a:ln>
                  <a:noFill/>
                </a:ln>
                <a:solidFill>
                  <a:srgbClr val="374151"/>
                </a:solidFill>
                <a:effectLst/>
                <a:latin typeface="Söhne Mono"/>
              </a:rPr>
              <a:t>XMARGIN</a:t>
            </a:r>
            <a:r>
              <a:rPr kumimoji="0" lang="en-US" altLang="en-US" sz="2000" b="0" i="0" u="none" strike="noStrike" cap="none" normalizeH="0" baseline="0" dirty="0">
                <a:ln>
                  <a:noFill/>
                </a:ln>
                <a:solidFill>
                  <a:srgbClr val="374151"/>
                </a:solidFill>
                <a:effectLst/>
                <a:latin typeface="Söhne"/>
              </a:rPr>
              <a:t>, </a:t>
            </a:r>
            <a:r>
              <a:rPr kumimoji="0" lang="en-US" altLang="en-US" sz="2000" b="1" i="0" u="none" strike="noStrike" cap="none" normalizeH="0" baseline="0" dirty="0">
                <a:ln>
                  <a:noFill/>
                </a:ln>
                <a:solidFill>
                  <a:srgbClr val="374151"/>
                </a:solidFill>
                <a:effectLst/>
                <a:latin typeface="Söhne Mono"/>
              </a:rPr>
              <a:t>YMARGIN</a:t>
            </a:r>
            <a:r>
              <a:rPr kumimoji="0" lang="en-US" altLang="en-US" sz="2000" b="0" i="0" u="none" strike="noStrike" cap="none" normalizeH="0" baseline="0" dirty="0">
                <a:ln>
                  <a:noFill/>
                </a:ln>
                <a:solidFill>
                  <a:srgbClr val="374151"/>
                </a:solidFill>
                <a:effectLst/>
                <a:latin typeface="Söhne"/>
              </a:rPr>
              <a:t>, and </a:t>
            </a:r>
            <a:r>
              <a:rPr kumimoji="0" lang="en-US" altLang="en-US" sz="2000" b="1" i="0" u="none" strike="noStrike" cap="none" normalizeH="0" baseline="0" dirty="0">
                <a:ln>
                  <a:noFill/>
                </a:ln>
                <a:solidFill>
                  <a:srgbClr val="374151"/>
                </a:solidFill>
                <a:effectLst/>
                <a:latin typeface="Söhne Mono"/>
              </a:rPr>
              <a:t>FPS</a:t>
            </a:r>
            <a:r>
              <a:rPr kumimoji="0" lang="en-US" altLang="en-US" sz="2000" b="0" i="0" u="none" strike="noStrike" cap="none" normalizeH="0" baseline="0" dirty="0">
                <a:ln>
                  <a:noFill/>
                </a:ln>
                <a:solidFill>
                  <a:srgbClr val="374151"/>
                </a:solidFill>
                <a:effectLst/>
                <a:latin typeface="Söhne"/>
              </a:rPr>
              <a:t> determine the window size, margins, and frames per second for the game's display.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ADD5922-5746-5535-AC7F-81A98D995953}"/>
              </a:ext>
            </a:extLst>
          </p:cNvPr>
          <p:cNvPicPr>
            <a:picLocks noChangeAspect="1"/>
          </p:cNvPicPr>
          <p:nvPr/>
        </p:nvPicPr>
        <p:blipFill>
          <a:blip r:embed="rId2"/>
          <a:stretch>
            <a:fillRect/>
          </a:stretch>
        </p:blipFill>
        <p:spPr>
          <a:xfrm>
            <a:off x="908956" y="3759753"/>
            <a:ext cx="8240486" cy="3408973"/>
          </a:xfrm>
          <a:prstGeom prst="rect">
            <a:avLst/>
          </a:prstGeom>
        </p:spPr>
      </p:pic>
    </p:spTree>
    <p:extLst>
      <p:ext uri="{BB962C8B-B14F-4D97-AF65-F5344CB8AC3E}">
        <p14:creationId xmlns:p14="http://schemas.microsoft.com/office/powerpoint/2010/main" val="309482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b="1" dirty="0">
                <a:solidFill>
                  <a:schemeClr val="accent2"/>
                </a:solidFill>
              </a:rPr>
              <a:t>GUI</a:t>
            </a:r>
            <a:r>
              <a:rPr lang="en-US" sz="2800" dirty="0">
                <a:solidFill>
                  <a:schemeClr val="accent2"/>
                </a:solidFill>
              </a:rPr>
              <a:t> code </a:t>
            </a:r>
          </a:p>
        </p:txBody>
      </p:sp>
      <p:sp>
        <p:nvSpPr>
          <p:cNvPr id="4" name="Rectangle 1">
            <a:extLst>
              <a:ext uri="{FF2B5EF4-FFF2-40B4-BE49-F238E27FC236}">
                <a16:creationId xmlns:a16="http://schemas.microsoft.com/office/drawing/2014/main" id="{4311897E-785E-E80C-73E0-B7CEA48FF5DA}"/>
              </a:ext>
            </a:extLst>
          </p:cNvPr>
          <p:cNvSpPr>
            <a:spLocks noChangeArrowheads="1"/>
          </p:cNvSpPr>
          <p:nvPr/>
        </p:nvSpPr>
        <p:spPr bwMode="auto">
          <a:xfrm>
            <a:off x="390361" y="833882"/>
            <a:ext cx="9579429" cy="7171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457200" marR="0" lvl="0" indent="-457200" algn="l" defTabSz="914400" rtl="0" eaLnBrk="0" fontAlgn="base" latinLnBrk="0" hangingPunct="0">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374151"/>
                </a:solidFill>
                <a:effectLst/>
                <a:latin typeface="Söhne Mono"/>
              </a:rPr>
              <a:t>main()</a:t>
            </a:r>
            <a:r>
              <a:rPr kumimoji="0" lang="en-US" altLang="en-US" sz="2000" b="0" i="0" u="none" strike="noStrike" cap="none" normalizeH="0" baseline="0" dirty="0">
                <a:ln>
                  <a:noFill/>
                </a:ln>
                <a:solidFill>
                  <a:srgbClr val="374151"/>
                </a:solidFill>
                <a:effectLst/>
                <a:latin typeface="Söhne"/>
              </a:rPr>
              <a:t> method initializes the </a:t>
            </a:r>
            <a:r>
              <a:rPr kumimoji="0" lang="en-US" altLang="en-US" sz="2000" b="0" i="0" u="none" strike="noStrike" cap="none" normalizeH="0" baseline="0" dirty="0" err="1">
                <a:ln>
                  <a:noFill/>
                </a:ln>
                <a:solidFill>
                  <a:srgbClr val="374151"/>
                </a:solidFill>
                <a:effectLst/>
                <a:latin typeface="Söhne"/>
              </a:rPr>
              <a:t>Pygame</a:t>
            </a:r>
            <a:r>
              <a:rPr kumimoji="0" lang="en-US" altLang="en-US" sz="2000" b="0" i="0" u="none" strike="noStrike" cap="none" normalizeH="0" baseline="0" dirty="0">
                <a:ln>
                  <a:noFill/>
                </a:ln>
                <a:solidFill>
                  <a:srgbClr val="374151"/>
                </a:solidFill>
                <a:effectLst/>
                <a:latin typeface="Söhne"/>
              </a:rPr>
              <a:t> window and sets up the graphical interface, including the display caption, fonts, option buttons, and the initial puzzle board.</a:t>
            </a:r>
          </a:p>
          <a:p>
            <a:pPr marL="457200" marR="0" lvl="0" indent="-457200" algn="l" defTabSz="914400" rtl="0" eaLnBrk="0" fontAlgn="base" latinLnBrk="0" hangingPunct="0">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a:tabLst/>
            </a:pPr>
            <a:r>
              <a:rPr kumimoji="0" lang="en-US" altLang="en-US" sz="2000" b="1" i="0" u="none" strike="noStrike" cap="none" normalizeH="0" baseline="0" dirty="0" err="1">
                <a:ln>
                  <a:noFill/>
                </a:ln>
                <a:solidFill>
                  <a:srgbClr val="374151"/>
                </a:solidFill>
                <a:effectLst/>
                <a:latin typeface="Söhne Mono"/>
              </a:rPr>
              <a:t>makeText</a:t>
            </a:r>
            <a:r>
              <a:rPr kumimoji="0" lang="en-US" altLang="en-US" sz="2000" b="1" i="0" u="none" strike="noStrike" cap="none" normalizeH="0" baseline="0" dirty="0">
                <a:ln>
                  <a:noFill/>
                </a:ln>
                <a:solidFill>
                  <a:srgbClr val="374151"/>
                </a:solidFill>
                <a:effectLst/>
                <a:latin typeface="Söhne Mono"/>
              </a:rPr>
              <a:t>()</a:t>
            </a:r>
            <a:r>
              <a:rPr kumimoji="0" lang="en-US" altLang="en-US" sz="2000" b="0" i="0" u="none" strike="noStrike" cap="none" normalizeH="0" baseline="0" dirty="0">
                <a:ln>
                  <a:noFill/>
                </a:ln>
                <a:solidFill>
                  <a:srgbClr val="374151"/>
                </a:solidFill>
                <a:effectLst/>
                <a:latin typeface="Söhne"/>
              </a:rPr>
              <a:t> method creates text surfaces used for buttons, messages, and various UI elements on the game screen.</a:t>
            </a:r>
          </a:p>
          <a:p>
            <a:pPr marL="457200" marR="0" lvl="0" indent="-457200" algn="l" defTabSz="914400" rtl="0" eaLnBrk="0" fontAlgn="base" latinLnBrk="0" hangingPunct="0">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a:tabLst/>
            </a:pPr>
            <a:r>
              <a:rPr kumimoji="0" lang="en-US" altLang="en-US" sz="2000" b="0" i="0" u="none" strike="noStrike" cap="none" normalizeH="0" baseline="0" dirty="0" err="1">
                <a:ln>
                  <a:noFill/>
                </a:ln>
                <a:solidFill>
                  <a:srgbClr val="374151"/>
                </a:solidFill>
                <a:effectLst/>
                <a:latin typeface="Söhne"/>
              </a:rPr>
              <a:t>checkForQuit</a:t>
            </a:r>
            <a:r>
              <a:rPr kumimoji="0" lang="en-US" altLang="en-US" sz="2000" b="0" i="0" u="none" strike="noStrike" cap="none" normalizeH="0" baseline="0" dirty="0">
                <a:ln>
                  <a:noFill/>
                </a:ln>
                <a:solidFill>
                  <a:srgbClr val="374151"/>
                </a:solidFill>
                <a:effectLst/>
                <a:latin typeface="Söhne"/>
              </a:rPr>
              <a:t>() method checks for quit events like clicking the 'X' button or pressing 'Escape' to exit the game.</a:t>
            </a:r>
          </a:p>
          <a:p>
            <a:pPr marL="457200" marR="0" lvl="0" indent="-457200" algn="l" defTabSz="914400" rtl="0" eaLnBrk="0" fontAlgn="base" latinLnBrk="0" hangingPunct="0">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a:tabLst/>
            </a:pPr>
            <a:r>
              <a:rPr kumimoji="0" lang="en-US" altLang="en-US" sz="2000" b="0" i="0" u="none" strike="noStrike" cap="none" normalizeH="0" baseline="0" dirty="0" err="1">
                <a:ln>
                  <a:noFill/>
                </a:ln>
                <a:solidFill>
                  <a:srgbClr val="374151"/>
                </a:solidFill>
                <a:effectLst/>
                <a:latin typeface="Söhne"/>
              </a:rPr>
              <a:t>getSpotClicked</a:t>
            </a:r>
            <a:r>
              <a:rPr kumimoji="0" lang="en-US" altLang="en-US" sz="2000" b="0" i="0" u="none" strike="noStrike" cap="none" normalizeH="0" baseline="0" dirty="0">
                <a:ln>
                  <a:noFill/>
                </a:ln>
                <a:solidFill>
                  <a:srgbClr val="374151"/>
                </a:solidFill>
                <a:effectLst/>
                <a:latin typeface="Söhne"/>
              </a:rPr>
              <a:t>() method identifies the coordinates of the clicked tile on the board or the buttons clicked.</a:t>
            </a:r>
          </a:p>
          <a:p>
            <a:pPr marL="457200" marR="0" lvl="0" indent="-457200" algn="l" defTabSz="914400" rtl="0" eaLnBrk="0" fontAlgn="base" latinLnBrk="0" hangingPunct="0">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a:tabLst/>
            </a:pPr>
            <a:r>
              <a:rPr kumimoji="0" lang="en-US" altLang="en-US" sz="2000" b="0" i="0" u="none" strike="noStrike" cap="none" normalizeH="0" baseline="0" dirty="0" err="1">
                <a:ln>
                  <a:noFill/>
                </a:ln>
                <a:solidFill>
                  <a:srgbClr val="374151"/>
                </a:solidFill>
                <a:effectLst/>
                <a:latin typeface="Söhne"/>
              </a:rPr>
              <a:t>drawBoard</a:t>
            </a:r>
            <a:r>
              <a:rPr kumimoji="0" lang="en-US" altLang="en-US" sz="2000" b="0" i="0" u="none" strike="noStrike" cap="none" normalizeH="0" baseline="0" dirty="0">
                <a:ln>
                  <a:noFill/>
                </a:ln>
                <a:solidFill>
                  <a:srgbClr val="374151"/>
                </a:solidFill>
                <a:effectLst/>
                <a:latin typeface="Söhne"/>
              </a:rPr>
              <a:t>() method renders the game board, tiles, buttons, and messages on the screen.</a:t>
            </a:r>
          </a:p>
          <a:p>
            <a:pPr marL="457200" marR="0" lvl="0" indent="-457200" algn="l" defTabSz="914400" rtl="0" eaLnBrk="0" fontAlgn="base" latinLnBrk="0" hangingPunct="0">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a:tabLst/>
            </a:pPr>
            <a:r>
              <a:rPr kumimoji="0" lang="en-US" altLang="en-US" sz="2000" b="0" i="0" u="none" strike="noStrike" cap="none" normalizeH="0" baseline="0" dirty="0" err="1">
                <a:ln>
                  <a:noFill/>
                </a:ln>
                <a:solidFill>
                  <a:srgbClr val="374151"/>
                </a:solidFill>
                <a:effectLst/>
                <a:latin typeface="Söhne"/>
              </a:rPr>
              <a:t>slideAnimation</a:t>
            </a:r>
            <a:r>
              <a:rPr kumimoji="0" lang="en-US" altLang="en-US" sz="2000" b="0" i="0" u="none" strike="noStrike" cap="none" normalizeH="0" baseline="0" dirty="0">
                <a:ln>
                  <a:noFill/>
                </a:ln>
                <a:solidFill>
                  <a:srgbClr val="374151"/>
                </a:solidFill>
                <a:effectLst/>
                <a:latin typeface="Söhne"/>
              </a:rPr>
              <a:t>() method handles the animation when a tile moves.</a:t>
            </a:r>
          </a:p>
          <a:p>
            <a:pPr marL="457200" marR="0" lvl="0" indent="-457200" algn="l" defTabSz="914400" rtl="0" eaLnBrk="0" fontAlgn="base" latinLnBrk="0" hangingPunct="0">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a:tabLst/>
            </a:pPr>
            <a:r>
              <a:rPr kumimoji="0" lang="en-US" altLang="en-US" sz="2000" b="0" i="0" u="none" strike="noStrike" cap="none" normalizeH="0" baseline="0" dirty="0" err="1">
                <a:ln>
                  <a:noFill/>
                </a:ln>
                <a:solidFill>
                  <a:srgbClr val="374151"/>
                </a:solidFill>
                <a:effectLst/>
                <a:latin typeface="Söhne"/>
              </a:rPr>
              <a:t>generateNewPuzzle</a:t>
            </a:r>
            <a:r>
              <a:rPr kumimoji="0" lang="en-US" altLang="en-US" sz="2000" b="0" i="0" u="none" strike="noStrike" cap="none" normalizeH="0" baseline="0" dirty="0">
                <a:ln>
                  <a:noFill/>
                </a:ln>
                <a:solidFill>
                  <a:srgbClr val="374151"/>
                </a:solidFill>
                <a:effectLst/>
                <a:latin typeface="Söhne"/>
              </a:rPr>
              <a:t>() method creates a new puzzle configuration by making random moves and animates the process.</a:t>
            </a:r>
          </a:p>
          <a:p>
            <a:pPr marL="457200" marR="0" lvl="0" indent="-457200" algn="l" defTabSz="914400" rtl="0" eaLnBrk="0" fontAlgn="base" latinLnBrk="0" hangingPunct="0">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902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1" end="11"/>
                                            </p:txEl>
                                          </p:spTgt>
                                        </p:tgtEl>
                                        <p:attrNameLst>
                                          <p:attrName>style.visibility</p:attrName>
                                        </p:attrNameLst>
                                      </p:cBhvr>
                                      <p:to>
                                        <p:strVal val="visible"/>
                                      </p:to>
                                    </p:set>
                                    <p:animEffect transition="in" filter="fade">
                                      <p:cBhvr>
                                        <p:cTn id="32" dur="500"/>
                                        <p:tgtEl>
                                          <p:spTgt spid="4">
                                            <p:txEl>
                                              <p:pRg st="11"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animEffect transition="in" filter="fade">
                                      <p:cBhvr>
                                        <p:cTn id="37"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b="1" dirty="0">
                <a:solidFill>
                  <a:schemeClr val="accent2"/>
                </a:solidFill>
              </a:rPr>
              <a:t>GUI</a:t>
            </a:r>
            <a:r>
              <a:rPr lang="en-US" sz="2800" dirty="0">
                <a:solidFill>
                  <a:schemeClr val="accent2"/>
                </a:solidFill>
              </a:rPr>
              <a:t> code </a:t>
            </a:r>
          </a:p>
        </p:txBody>
      </p:sp>
      <p:sp>
        <p:nvSpPr>
          <p:cNvPr id="4" name="Rectangle 1">
            <a:extLst>
              <a:ext uri="{FF2B5EF4-FFF2-40B4-BE49-F238E27FC236}">
                <a16:creationId xmlns:a16="http://schemas.microsoft.com/office/drawing/2014/main" id="{4311897E-785E-E80C-73E0-B7CEA48FF5DA}"/>
              </a:ext>
            </a:extLst>
          </p:cNvPr>
          <p:cNvSpPr>
            <a:spLocks noChangeArrowheads="1"/>
          </p:cNvSpPr>
          <p:nvPr/>
        </p:nvSpPr>
        <p:spPr bwMode="auto">
          <a:xfrm>
            <a:off x="576942" y="1124677"/>
            <a:ext cx="9579429" cy="409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457200" marR="0" lvl="0" indent="-457200" algn="l" defTabSz="914400" rtl="0" eaLnBrk="0" fontAlgn="base" latinLnBrk="0" hangingPunct="0">
              <a:spcBef>
                <a:spcPct val="0"/>
              </a:spcBef>
              <a:spcAft>
                <a:spcPct val="0"/>
              </a:spcAft>
              <a:buClrTx/>
              <a:buSzTx/>
              <a:buFont typeface="+mj-lt"/>
              <a:buAutoNum type="arabicPeriod" startAt="8"/>
              <a:tabLst/>
            </a:pPr>
            <a:r>
              <a:rPr kumimoji="0" lang="en-US" altLang="en-US" sz="2000" b="0" i="0" u="none" strike="noStrike" cap="none" normalizeH="0" baseline="0" dirty="0" err="1">
                <a:ln>
                  <a:noFill/>
                </a:ln>
                <a:solidFill>
                  <a:srgbClr val="374151"/>
                </a:solidFill>
                <a:effectLst/>
                <a:latin typeface="Söhne"/>
              </a:rPr>
              <a:t>applysolution</a:t>
            </a:r>
            <a:r>
              <a:rPr kumimoji="0" lang="en-US" altLang="en-US" sz="2000" b="0" i="0" u="none" strike="noStrike" cap="none" normalizeH="0" baseline="0" dirty="0">
                <a:ln>
                  <a:noFill/>
                </a:ln>
                <a:solidFill>
                  <a:srgbClr val="374151"/>
                </a:solidFill>
                <a:effectLst/>
                <a:latin typeface="Söhne"/>
              </a:rPr>
              <a:t>() method applies the solution moves to the board and animates the solved puzzle.</a:t>
            </a:r>
          </a:p>
          <a:p>
            <a:pPr marL="457200" marR="0" lvl="0" indent="-457200" algn="l" defTabSz="914400" rtl="0" eaLnBrk="0" fontAlgn="base" latinLnBrk="0" hangingPunct="0">
              <a:spcBef>
                <a:spcPct val="0"/>
              </a:spcBef>
              <a:spcAft>
                <a:spcPct val="0"/>
              </a:spcAft>
              <a:buClrTx/>
              <a:buSzTx/>
              <a:buFont typeface="+mj-lt"/>
              <a:buAutoNum type="arabicPeriod" startAt="8"/>
              <a:tabLst/>
            </a:pPr>
            <a:endParaRPr kumimoji="0" lang="en-US" altLang="en-US" sz="2000" b="0" i="0" u="none" strike="noStrike" cap="none" normalizeH="0" baseline="0" dirty="0">
              <a:ln>
                <a:noFill/>
              </a:ln>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startAt="8"/>
              <a:tabLst/>
            </a:pPr>
            <a:r>
              <a:rPr kumimoji="0" lang="en-US" altLang="en-US" sz="2000" b="0" i="0" u="none" strike="noStrike" cap="none" normalizeH="0" baseline="0" dirty="0" err="1">
                <a:ln>
                  <a:noFill/>
                </a:ln>
                <a:solidFill>
                  <a:srgbClr val="374151"/>
                </a:solidFill>
                <a:effectLst/>
                <a:latin typeface="Söhne"/>
              </a:rPr>
              <a:t>resetAnimation</a:t>
            </a:r>
            <a:r>
              <a:rPr kumimoji="0" lang="en-US" altLang="en-US" sz="2000" b="0" i="0" u="none" strike="noStrike" cap="none" normalizeH="0" baseline="0" dirty="0">
                <a:ln>
                  <a:noFill/>
                </a:ln>
                <a:solidFill>
                  <a:srgbClr val="374151"/>
                </a:solidFill>
                <a:effectLst/>
                <a:latin typeface="Söhne"/>
              </a:rPr>
              <a:t>() method resets the board after solving the puzzle, animating the process.</a:t>
            </a:r>
          </a:p>
          <a:p>
            <a:pPr marL="457200" marR="0" lvl="0" indent="-457200" algn="l" defTabSz="914400" rtl="0" eaLnBrk="0" fontAlgn="base" latinLnBrk="0" hangingPunct="0">
              <a:spcBef>
                <a:spcPct val="0"/>
              </a:spcBef>
              <a:spcAft>
                <a:spcPct val="0"/>
              </a:spcAft>
              <a:buClrTx/>
              <a:buSzTx/>
              <a:buFont typeface="+mj-lt"/>
              <a:buAutoNum type="arabicPeriod" startAt="8"/>
              <a:tabLst/>
            </a:pPr>
            <a:endParaRPr kumimoji="0" lang="en-US" altLang="en-US" sz="2000" b="0" i="0" u="none" strike="noStrike" cap="none" normalizeH="0" baseline="0" dirty="0">
              <a:ln>
                <a:noFill/>
              </a:ln>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startAt="8"/>
              <a:tabLst/>
            </a:pPr>
            <a:r>
              <a:rPr kumimoji="0" lang="en-US" altLang="en-US" sz="2000" b="0" i="0" u="none" strike="noStrike" cap="none" normalizeH="0" baseline="0" dirty="0" err="1">
                <a:ln>
                  <a:noFill/>
                </a:ln>
                <a:solidFill>
                  <a:srgbClr val="374151"/>
                </a:solidFill>
                <a:effectLst/>
                <a:latin typeface="Söhne"/>
              </a:rPr>
              <a:t>BestFirstSearch</a:t>
            </a:r>
            <a:r>
              <a:rPr kumimoji="0" lang="en-US" altLang="en-US" sz="2000" b="0" i="0" u="none" strike="noStrike" cap="none" normalizeH="0" baseline="0" dirty="0">
                <a:ln>
                  <a:noFill/>
                </a:ln>
                <a:solidFill>
                  <a:srgbClr val="374151"/>
                </a:solidFill>
                <a:effectLst/>
                <a:latin typeface="Söhne"/>
              </a:rPr>
              <a:t>() method implements the Best-First Search algorithm to find the solution path.</a:t>
            </a:r>
          </a:p>
          <a:p>
            <a:pPr marL="457200" marR="0" lvl="0" indent="-457200" algn="l" defTabSz="914400" rtl="0" eaLnBrk="0" fontAlgn="base" latinLnBrk="0" hangingPunct="0">
              <a:spcBef>
                <a:spcPct val="0"/>
              </a:spcBef>
              <a:spcAft>
                <a:spcPct val="0"/>
              </a:spcAft>
              <a:buClrTx/>
              <a:buSzTx/>
              <a:buFont typeface="+mj-lt"/>
              <a:buAutoNum type="arabicPeriod" startAt="8"/>
              <a:tabLst/>
            </a:pPr>
            <a:endParaRPr kumimoji="0" lang="en-US" altLang="en-US" sz="2000" b="0" i="0" u="none" strike="noStrike" cap="none" normalizeH="0" baseline="0" dirty="0">
              <a:ln>
                <a:noFill/>
              </a:ln>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startAt="8"/>
              <a:tabLst/>
            </a:pPr>
            <a:r>
              <a:rPr kumimoji="0" lang="en-US" altLang="en-US" sz="2000" b="0" i="0" u="none" strike="noStrike" cap="none" normalizeH="0" baseline="0" dirty="0" err="1">
                <a:ln>
                  <a:noFill/>
                </a:ln>
                <a:solidFill>
                  <a:srgbClr val="374151"/>
                </a:solidFill>
                <a:effectLst/>
                <a:latin typeface="Söhne"/>
              </a:rPr>
              <a:t>children_of_board</a:t>
            </a:r>
            <a:r>
              <a:rPr kumimoji="0" lang="en-US" altLang="en-US" sz="2000" b="0" i="0" u="none" strike="noStrike" cap="none" normalizeH="0" baseline="0" dirty="0">
                <a:ln>
                  <a:noFill/>
                </a:ln>
                <a:solidFill>
                  <a:srgbClr val="374151"/>
                </a:solidFill>
                <a:effectLst/>
                <a:latin typeface="Söhne"/>
              </a:rPr>
              <a:t>() method generates children boards based on valid moves.</a:t>
            </a:r>
          </a:p>
          <a:p>
            <a:pPr marL="457200" marR="0" lvl="0" indent="-457200" algn="l" defTabSz="914400" rtl="0" eaLnBrk="0" fontAlgn="base" latinLnBrk="0" hangingPunct="0">
              <a:spcBef>
                <a:spcPct val="0"/>
              </a:spcBef>
              <a:spcAft>
                <a:spcPct val="0"/>
              </a:spcAft>
              <a:buClrTx/>
              <a:buSzTx/>
              <a:buFont typeface="+mj-lt"/>
              <a:buAutoNum type="arabicPeriod" startAt="8"/>
              <a:tabLst/>
            </a:pPr>
            <a:endParaRPr kumimoji="0" lang="en-US" altLang="en-US" sz="2000" b="0" i="0" u="none" strike="noStrike" cap="none" normalizeH="0" baseline="0" dirty="0">
              <a:ln>
                <a:noFill/>
              </a:ln>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startAt="8"/>
              <a:tabLst/>
            </a:pPr>
            <a:r>
              <a:rPr kumimoji="0" lang="en-US" altLang="en-US" sz="2000" b="0" i="0" u="none" strike="noStrike" cap="none" normalizeH="0" baseline="0" dirty="0" err="1">
                <a:ln>
                  <a:noFill/>
                </a:ln>
                <a:solidFill>
                  <a:srgbClr val="374151"/>
                </a:solidFill>
                <a:effectLst/>
                <a:latin typeface="Söhne"/>
              </a:rPr>
              <a:t>isValidMove</a:t>
            </a:r>
            <a:r>
              <a:rPr kumimoji="0" lang="en-US" altLang="en-US" sz="2000" b="0" i="0" u="none" strike="noStrike" cap="none" normalizeH="0" baseline="0" dirty="0">
                <a:ln>
                  <a:noFill/>
                </a:ln>
                <a:solidFill>
                  <a:srgbClr val="374151"/>
                </a:solidFill>
                <a:effectLst/>
                <a:latin typeface="Söhne"/>
              </a:rPr>
              <a:t>() method checks the validity of a move on the board.</a:t>
            </a:r>
          </a:p>
        </p:txBody>
      </p:sp>
    </p:spTree>
    <p:extLst>
      <p:ext uri="{BB962C8B-B14F-4D97-AF65-F5344CB8AC3E}">
        <p14:creationId xmlns:p14="http://schemas.microsoft.com/office/powerpoint/2010/main" val="149019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301752" y="356073"/>
            <a:ext cx="9756648" cy="768604"/>
          </a:xfrm>
        </p:spPr>
        <p:txBody>
          <a:bodyPr>
            <a:normAutofit/>
          </a:bodyPr>
          <a:lstStyle/>
          <a:p>
            <a:pPr algn="l"/>
            <a:r>
              <a:rPr lang="en-US" sz="2800" b="1" dirty="0">
                <a:solidFill>
                  <a:schemeClr val="accent2"/>
                </a:solidFill>
              </a:rPr>
              <a:t>GUI</a:t>
            </a:r>
            <a:r>
              <a:rPr lang="en-US" sz="2800" dirty="0">
                <a:solidFill>
                  <a:schemeClr val="accent2"/>
                </a:solidFill>
              </a:rPr>
              <a:t> Workflow</a:t>
            </a:r>
          </a:p>
        </p:txBody>
      </p:sp>
      <p:sp>
        <p:nvSpPr>
          <p:cNvPr id="4" name="Rectangle 1">
            <a:extLst>
              <a:ext uri="{FF2B5EF4-FFF2-40B4-BE49-F238E27FC236}">
                <a16:creationId xmlns:a16="http://schemas.microsoft.com/office/drawing/2014/main" id="{4311897E-785E-E80C-73E0-B7CEA48FF5DA}"/>
              </a:ext>
            </a:extLst>
          </p:cNvPr>
          <p:cNvSpPr>
            <a:spLocks noChangeArrowheads="1"/>
          </p:cNvSpPr>
          <p:nvPr/>
        </p:nvSpPr>
        <p:spPr bwMode="auto">
          <a:xfrm>
            <a:off x="301752" y="740375"/>
            <a:ext cx="9916887" cy="3170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457200" indent="-457200" algn="l">
              <a:buFont typeface="+mj-lt"/>
              <a:buAutoNum type="arabicPeriod"/>
            </a:pPr>
            <a:r>
              <a:rPr lang="en-US" sz="2000" b="0" i="0" dirty="0">
                <a:solidFill>
                  <a:srgbClr val="374151"/>
                </a:solidFill>
                <a:effectLst/>
                <a:latin typeface="Söhne"/>
              </a:rPr>
              <a:t>The game initializes with a puzzle board(8-puzzle as default) and UI elements.</a:t>
            </a:r>
          </a:p>
          <a:p>
            <a:pPr marL="457200" indent="-457200">
              <a:buFont typeface="+mj-lt"/>
              <a:buAutoNum type="arabicPeriod"/>
            </a:pPr>
            <a:r>
              <a:rPr lang="en-US" sz="2000" b="0" i="0" dirty="0">
                <a:solidFill>
                  <a:srgbClr val="374151"/>
                </a:solidFill>
                <a:effectLst/>
                <a:latin typeface="Söhne"/>
              </a:rPr>
              <a:t>User interactions include selecting puzzle size, press new games and playing the game .</a:t>
            </a:r>
          </a:p>
          <a:p>
            <a:pPr marL="457200" indent="-457200">
              <a:buFont typeface="+mj-lt"/>
              <a:buAutoNum type="arabicPeriod"/>
            </a:pPr>
            <a:r>
              <a:rPr lang="en-US" sz="2000" b="0" i="0" dirty="0">
                <a:solidFill>
                  <a:srgbClr val="374151"/>
                </a:solidFill>
                <a:effectLst/>
                <a:latin typeface="Söhne"/>
              </a:rPr>
              <a:t>If user want the puzzle to be solved , choosing heuristics, press solve the puzzle</a:t>
            </a:r>
          </a:p>
          <a:p>
            <a:pPr marL="457200" indent="-457200">
              <a:buFont typeface="+mj-lt"/>
              <a:buAutoNum type="arabicPeriod"/>
            </a:pPr>
            <a:r>
              <a:rPr lang="en-US" sz="2000" b="0" i="0" dirty="0">
                <a:solidFill>
                  <a:srgbClr val="374151"/>
                </a:solidFill>
                <a:effectLst/>
                <a:latin typeface="Söhne"/>
              </a:rPr>
              <a:t>Puzzle movements/animations are handled when the user slides the tiles.</a:t>
            </a:r>
          </a:p>
          <a:p>
            <a:pPr marL="457200" indent="-457200" algn="l">
              <a:buFont typeface="+mj-lt"/>
              <a:buAutoNum type="arabicPeriod"/>
            </a:pPr>
            <a:r>
              <a:rPr lang="en-US" sz="2000" b="0" i="0" dirty="0">
                <a:solidFill>
                  <a:srgbClr val="374151"/>
                </a:solidFill>
                <a:effectLst/>
                <a:latin typeface="Söhne"/>
              </a:rPr>
              <a:t>Best-First Search with various heuristics is used to find the solution path.</a:t>
            </a:r>
          </a:p>
          <a:p>
            <a:pPr marL="457200" indent="-457200" algn="l">
              <a:buFont typeface="+mj-lt"/>
              <a:buAutoNum type="arabicPeriod"/>
            </a:pPr>
            <a:r>
              <a:rPr lang="en-US" sz="2000" b="0" i="0" dirty="0">
                <a:solidFill>
                  <a:srgbClr val="374151"/>
                </a:solidFill>
                <a:effectLst/>
                <a:latin typeface="Söhne"/>
              </a:rPr>
              <a:t>The game continuously updates and redraws the screen based on user inputs and game state , once user press new game the </a:t>
            </a:r>
            <a:r>
              <a:rPr lang="en-US" sz="2000" b="0" i="0" dirty="0" err="1">
                <a:solidFill>
                  <a:srgbClr val="374151"/>
                </a:solidFill>
                <a:effectLst/>
                <a:latin typeface="Söhne"/>
              </a:rPr>
              <a:t>gui</a:t>
            </a:r>
            <a:r>
              <a:rPr lang="en-US" sz="2000" b="0" i="0" dirty="0">
                <a:solidFill>
                  <a:srgbClr val="374151"/>
                </a:solidFill>
                <a:effectLst/>
                <a:latin typeface="Söhne"/>
              </a:rPr>
              <a:t> </a:t>
            </a:r>
            <a:r>
              <a:rPr lang="en-US" sz="2000" b="0" i="0" dirty="0" err="1">
                <a:solidFill>
                  <a:srgbClr val="374151"/>
                </a:solidFill>
                <a:effectLst/>
                <a:latin typeface="Söhne"/>
              </a:rPr>
              <a:t>updats</a:t>
            </a:r>
            <a:r>
              <a:rPr lang="en-US" sz="2000" b="0" i="0" dirty="0">
                <a:solidFill>
                  <a:srgbClr val="374151"/>
                </a:solidFill>
                <a:effectLst/>
                <a:latin typeface="Söhne"/>
              </a:rPr>
              <a:t> the missed tiles and its distance </a:t>
            </a:r>
          </a:p>
          <a:p>
            <a:pPr marL="457200" indent="-457200" algn="l">
              <a:buFont typeface="+mj-lt"/>
              <a:buAutoNum type="arabicPeriod"/>
            </a:pPr>
            <a:endParaRPr lang="en-US" sz="2000" b="0" i="0" dirty="0">
              <a:solidFill>
                <a:srgbClr val="374151"/>
              </a:solidFill>
              <a:effectLst/>
              <a:latin typeface="Söhne"/>
            </a:endParaRPr>
          </a:p>
          <a:p>
            <a:pPr marL="457200" marR="0" lvl="0" indent="-457200" algn="l" defTabSz="914400" rtl="0" eaLnBrk="0" fontAlgn="base" latinLnBrk="0" hangingPunct="0">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rgbClr val="374151"/>
              </a:solidFill>
              <a:effectLst/>
              <a:latin typeface="Söhne"/>
            </a:endParaRPr>
          </a:p>
        </p:txBody>
      </p:sp>
      <p:pic>
        <p:nvPicPr>
          <p:cNvPr id="6" name="ice_video_20231219-201333">
            <a:hlinkClick r:id="" action="ppaction://media"/>
            <a:extLst>
              <a:ext uri="{FF2B5EF4-FFF2-40B4-BE49-F238E27FC236}">
                <a16:creationId xmlns:a16="http://schemas.microsoft.com/office/drawing/2014/main" id="{70AEE3E6-5B6E-F095-1A1B-0288498634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9887" y="3223884"/>
            <a:ext cx="5278626" cy="4192443"/>
          </a:xfrm>
          <a:prstGeom prst="rect">
            <a:avLst/>
          </a:prstGeom>
        </p:spPr>
      </p:pic>
    </p:spTree>
    <p:extLst>
      <p:ext uri="{BB962C8B-B14F-4D97-AF65-F5344CB8AC3E}">
        <p14:creationId xmlns:p14="http://schemas.microsoft.com/office/powerpoint/2010/main" val="92360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38"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150876" y="345187"/>
            <a:ext cx="9756648" cy="768604"/>
          </a:xfrm>
        </p:spPr>
        <p:txBody>
          <a:bodyPr>
            <a:normAutofit/>
          </a:bodyPr>
          <a:lstStyle/>
          <a:p>
            <a:pPr algn="l"/>
            <a:r>
              <a:rPr lang="en-US" sz="2800" dirty="0">
                <a:solidFill>
                  <a:schemeClr val="accent2"/>
                </a:solidFill>
              </a:rPr>
              <a:t>Project idea and overview</a:t>
            </a:r>
          </a:p>
        </p:txBody>
      </p:sp>
      <p:sp>
        <p:nvSpPr>
          <p:cNvPr id="4" name="TextBox 3">
            <a:extLst>
              <a:ext uri="{FF2B5EF4-FFF2-40B4-BE49-F238E27FC236}">
                <a16:creationId xmlns:a16="http://schemas.microsoft.com/office/drawing/2014/main" id="{15512236-2C41-24C3-583F-FDD00FDDE8BC}"/>
              </a:ext>
            </a:extLst>
          </p:cNvPr>
          <p:cNvSpPr txBox="1"/>
          <p:nvPr/>
        </p:nvSpPr>
        <p:spPr>
          <a:xfrm>
            <a:off x="150876" y="1539819"/>
            <a:ext cx="9632373" cy="3796424"/>
          </a:xfrm>
          <a:prstGeom prst="rect">
            <a:avLst/>
          </a:prstGeom>
          <a:noFill/>
        </p:spPr>
        <p:txBody>
          <a:bodyPr wrap="square" rtlCol="0">
            <a:spAutoFit/>
          </a:bodyPr>
          <a:lstStyle/>
          <a:p>
            <a:r>
              <a:rPr lang="en-US" dirty="0"/>
              <a:t>An Intelligent N-Puzzle Solver (for sizes: 8, 15, and 24) using a Best-First Search</a:t>
            </a:r>
          </a:p>
          <a:p>
            <a:r>
              <a:rPr lang="en-US" dirty="0"/>
              <a:t>algorithm (designing &amp; implementing at least 4 heuristic functions).</a:t>
            </a:r>
          </a:p>
          <a:p>
            <a:r>
              <a:rPr lang="en-US" dirty="0"/>
              <a:t>The 15-puzzle (also called Game of Fifteen, Mystic Square and many others) is a sliding puzzle that consists of a</a:t>
            </a:r>
            <a:r>
              <a:rPr lang="ar-EG" dirty="0"/>
              <a:t> </a:t>
            </a:r>
            <a:r>
              <a:rPr lang="en-US" dirty="0"/>
              <a:t>frame of numbered square tiles in random order with one tile missing. The puzzle also exists in other sizes</a:t>
            </a:r>
            <a:r>
              <a:rPr lang="ar-EG" dirty="0"/>
              <a:t> </a:t>
            </a:r>
            <a:r>
              <a:rPr lang="en-US" dirty="0"/>
              <a:t>,</a:t>
            </a:r>
            <a:r>
              <a:rPr lang="ar-EG" dirty="0"/>
              <a:t> </a:t>
            </a:r>
            <a:r>
              <a:rPr lang="en-US" dirty="0"/>
              <a:t>particularly the smaller 8-puzzle. If the size is 3×3 tiles, the puzzle is called the 8-puzzle or 9-puzzle, and if 4×4</a:t>
            </a:r>
            <a:r>
              <a:rPr lang="ar-EG" dirty="0"/>
              <a:t> </a:t>
            </a:r>
            <a:r>
              <a:rPr lang="en-US" dirty="0"/>
              <a:t>tiles, the puzzle is called the 15-puzzle or 16-puzzle named, respectively, for the number of tiles and the number</a:t>
            </a:r>
            <a:r>
              <a:rPr lang="ar-EG" dirty="0"/>
              <a:t> </a:t>
            </a:r>
            <a:r>
              <a:rPr lang="en-US" dirty="0"/>
              <a:t>of spaces. The object of the puzzle is to place the tiles in order by making sliding moves that use the empty</a:t>
            </a:r>
            <a:r>
              <a:rPr lang="ar-EG" dirty="0"/>
              <a:t> </a:t>
            </a:r>
            <a:r>
              <a:rPr lang="en-US" dirty="0"/>
              <a:t>space</a:t>
            </a:r>
            <a:r>
              <a:rPr lang="ar-EG" dirty="0"/>
              <a:t> </a:t>
            </a:r>
            <a:r>
              <a:rPr lang="en-US" dirty="0"/>
              <a:t>.</a:t>
            </a:r>
            <a:r>
              <a:rPr lang="ar-EG" dirty="0"/>
              <a:t> </a:t>
            </a:r>
            <a:r>
              <a:rPr lang="en-US" dirty="0"/>
              <a:t>The n-puzzle is a classical problem for modelling algorithms involving heuristics. Commonly used heuristics for</a:t>
            </a:r>
            <a:r>
              <a:rPr lang="ar-EG" dirty="0"/>
              <a:t> </a:t>
            </a:r>
            <a:r>
              <a:rPr lang="en-US" dirty="0"/>
              <a:t>this problem include counting the number of misplaced tiles and finding the sum of the taxicab-distances between each block and its position in the goal configuration.</a:t>
            </a:r>
          </a:p>
        </p:txBody>
      </p:sp>
      <p:sp>
        <p:nvSpPr>
          <p:cNvPr id="2" name="TextBox 1">
            <a:extLst>
              <a:ext uri="{FF2B5EF4-FFF2-40B4-BE49-F238E27FC236}">
                <a16:creationId xmlns:a16="http://schemas.microsoft.com/office/drawing/2014/main" id="{B5C35A9E-5A24-9C77-ED8F-F401D2AD13B4}"/>
              </a:ext>
            </a:extLst>
          </p:cNvPr>
          <p:cNvSpPr txBox="1"/>
          <p:nvPr/>
        </p:nvSpPr>
        <p:spPr>
          <a:xfrm>
            <a:off x="363682" y="6232581"/>
            <a:ext cx="6203373" cy="401007"/>
          </a:xfrm>
          <a:prstGeom prst="rect">
            <a:avLst/>
          </a:prstGeom>
          <a:noFill/>
        </p:spPr>
        <p:txBody>
          <a:bodyPr wrap="square" rtlCol="0">
            <a:spAutoFit/>
          </a:bodyPr>
          <a:lstStyle/>
          <a:p>
            <a:r>
              <a:rPr lang="en-US" u="sng" dirty="0">
                <a:solidFill>
                  <a:schemeClr val="accent2">
                    <a:lumMod val="60000"/>
                    <a:lumOff val="40000"/>
                  </a:schemeClr>
                </a:solidFill>
              </a:rPr>
              <a:t>https://igorgarbuz.github.io/n-puzzle/</a:t>
            </a:r>
          </a:p>
        </p:txBody>
      </p:sp>
      <p:sp>
        <p:nvSpPr>
          <p:cNvPr id="5" name="Title 2">
            <a:extLst>
              <a:ext uri="{FF2B5EF4-FFF2-40B4-BE49-F238E27FC236}">
                <a16:creationId xmlns:a16="http://schemas.microsoft.com/office/drawing/2014/main" id="{A0E7BF2B-40B2-F15C-31F8-5F5E63801885}"/>
              </a:ext>
            </a:extLst>
          </p:cNvPr>
          <p:cNvSpPr txBox="1">
            <a:spLocks/>
          </p:cNvSpPr>
          <p:nvPr/>
        </p:nvSpPr>
        <p:spPr>
          <a:xfrm>
            <a:off x="88738" y="5463977"/>
            <a:ext cx="9756648" cy="768604"/>
          </a:xfrm>
          <a:prstGeom prst="rect">
            <a:avLst/>
          </a:prstGeom>
        </p:spPr>
        <p:txBody>
          <a:bodyPr vert="horz" lIns="91440" tIns="45720" rIns="91440" bIns="45720" rtlCol="0" anchor="t">
            <a:normAutofit/>
          </a:bodyPr>
          <a:lstStyle>
            <a:lvl1pPr algn="ctr" defTabSz="754380" rtl="0" eaLnBrk="1" latinLnBrk="0" hangingPunct="1">
              <a:lnSpc>
                <a:spcPct val="90000"/>
              </a:lnSpc>
              <a:spcBef>
                <a:spcPct val="0"/>
              </a:spcBef>
              <a:buNone/>
              <a:defRPr sz="1980" kern="1200">
                <a:solidFill>
                  <a:schemeClr val="tx1"/>
                </a:solidFill>
                <a:latin typeface="+mj-lt"/>
                <a:ea typeface="+mj-ea"/>
                <a:cs typeface="+mj-cs"/>
              </a:defRPr>
            </a:lvl1pPr>
          </a:lstStyle>
          <a:p>
            <a:pPr algn="l"/>
            <a:r>
              <a:rPr lang="en-US" sz="2800" dirty="0">
                <a:solidFill>
                  <a:schemeClr val="accent2"/>
                </a:solidFill>
              </a:rPr>
              <a:t>Similar Project </a:t>
            </a:r>
          </a:p>
        </p:txBody>
      </p:sp>
    </p:spTree>
    <p:extLst>
      <p:ext uri="{BB962C8B-B14F-4D97-AF65-F5344CB8AC3E}">
        <p14:creationId xmlns:p14="http://schemas.microsoft.com/office/powerpoint/2010/main" val="192439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Robotic hand with heart, thank you concept Stock Vector | Adobe Stock">
            <a:extLst>
              <a:ext uri="{FF2B5EF4-FFF2-40B4-BE49-F238E27FC236}">
                <a16:creationId xmlns:a16="http://schemas.microsoft.com/office/drawing/2014/main" id="{12120039-E609-FAFE-5023-0FA112B5A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913" y="1711470"/>
            <a:ext cx="6318942" cy="3743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27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p:cTn id="7" dur="1000" fill="hold"/>
                                        <p:tgtEl>
                                          <p:spTgt spid="10244"/>
                                        </p:tgtEl>
                                        <p:attrNameLst>
                                          <p:attrName>ppt_w</p:attrName>
                                        </p:attrNameLst>
                                      </p:cBhvr>
                                      <p:tavLst>
                                        <p:tav tm="0">
                                          <p:val>
                                            <p:fltVal val="0"/>
                                          </p:val>
                                        </p:tav>
                                        <p:tav tm="100000">
                                          <p:val>
                                            <p:strVal val="#ppt_w"/>
                                          </p:val>
                                        </p:tav>
                                      </p:tavLst>
                                    </p:anim>
                                    <p:anim calcmode="lin" valueType="num">
                                      <p:cBhvr>
                                        <p:cTn id="8" dur="1000" fill="hold"/>
                                        <p:tgtEl>
                                          <p:spTgt spid="10244"/>
                                        </p:tgtEl>
                                        <p:attrNameLst>
                                          <p:attrName>ppt_h</p:attrName>
                                        </p:attrNameLst>
                                      </p:cBhvr>
                                      <p:tavLst>
                                        <p:tav tm="0">
                                          <p:val>
                                            <p:fltVal val="0"/>
                                          </p:val>
                                        </p:tav>
                                        <p:tav tm="100000">
                                          <p:val>
                                            <p:strVal val="#ppt_h"/>
                                          </p:val>
                                        </p:tav>
                                      </p:tavLst>
                                    </p:anim>
                                    <p:anim calcmode="lin" valueType="num">
                                      <p:cBhvr>
                                        <p:cTn id="9" dur="1000" fill="hold"/>
                                        <p:tgtEl>
                                          <p:spTgt spid="10244"/>
                                        </p:tgtEl>
                                        <p:attrNameLst>
                                          <p:attrName>style.rotation</p:attrName>
                                        </p:attrNameLst>
                                      </p:cBhvr>
                                      <p:tavLst>
                                        <p:tav tm="0">
                                          <p:val>
                                            <p:fltVal val="90"/>
                                          </p:val>
                                        </p:tav>
                                        <p:tav tm="100000">
                                          <p:val>
                                            <p:fltVal val="0"/>
                                          </p:val>
                                        </p:tav>
                                      </p:tavLst>
                                    </p:anim>
                                    <p:animEffect transition="in" filter="fade">
                                      <p:cBhvr>
                                        <p:cTn id="10" dur="1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150876" y="345187"/>
            <a:ext cx="9756648" cy="768604"/>
          </a:xfrm>
        </p:spPr>
        <p:txBody>
          <a:bodyPr>
            <a:normAutofit/>
          </a:bodyPr>
          <a:lstStyle/>
          <a:p>
            <a:pPr algn="l"/>
            <a:r>
              <a:rPr lang="en-US" sz="2800" dirty="0">
                <a:solidFill>
                  <a:schemeClr val="accent2"/>
                </a:solidFill>
              </a:rPr>
              <a:t>What is the N-</a:t>
            </a:r>
            <a:r>
              <a:rPr lang="en-US" sz="2800" dirty="0" err="1">
                <a:solidFill>
                  <a:schemeClr val="accent2"/>
                </a:solidFill>
              </a:rPr>
              <a:t>Puzzel</a:t>
            </a:r>
            <a:r>
              <a:rPr lang="en-US" sz="2800" dirty="0">
                <a:solidFill>
                  <a:schemeClr val="accent2"/>
                </a:solidFill>
              </a:rPr>
              <a:t>?</a:t>
            </a:r>
          </a:p>
        </p:txBody>
      </p:sp>
      <p:pic>
        <p:nvPicPr>
          <p:cNvPr id="2052" name="Picture 4">
            <a:extLst>
              <a:ext uri="{FF2B5EF4-FFF2-40B4-BE49-F238E27FC236}">
                <a16:creationId xmlns:a16="http://schemas.microsoft.com/office/drawing/2014/main" id="{96F07BE5-717B-E966-24D3-E6794F364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964" y="3425443"/>
            <a:ext cx="3458873" cy="34868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22B0847-580D-B665-183C-3DE772C49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510" y="3551289"/>
            <a:ext cx="3272105" cy="323513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C9BFC5B-9576-BB7B-C7B1-A9FB4F0D43FA}"/>
              </a:ext>
            </a:extLst>
          </p:cNvPr>
          <p:cNvCxnSpPr/>
          <p:nvPr/>
        </p:nvCxnSpPr>
        <p:spPr>
          <a:xfrm>
            <a:off x="4555383" y="5168854"/>
            <a:ext cx="8595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F866DBE6-6AA6-B305-23EE-CB36BFD7F500}"/>
              </a:ext>
            </a:extLst>
          </p:cNvPr>
          <p:cNvSpPr txBox="1"/>
          <p:nvPr/>
        </p:nvSpPr>
        <p:spPr>
          <a:xfrm>
            <a:off x="385764" y="997743"/>
            <a:ext cx="9599900" cy="1635704"/>
          </a:xfrm>
          <a:prstGeom prst="rect">
            <a:avLst/>
          </a:prstGeom>
          <a:noFill/>
        </p:spPr>
        <p:txBody>
          <a:bodyPr wrap="square">
            <a:spAutoFit/>
          </a:bodyPr>
          <a:lstStyle/>
          <a:p>
            <a:r>
              <a:rPr lang="en-US" b="0" i="0" dirty="0">
                <a:solidFill>
                  <a:srgbClr val="111111"/>
                </a:solidFill>
                <a:effectLst/>
                <a:latin typeface="Open Sans" panose="020B0606030504020204" pitchFamily="34" charset="0"/>
              </a:rPr>
              <a:t>The puzzle exists in various sizes, such as the smaller 3x3 "8 Puzzle" and the larger 5x5 "24 Puzzle". In general, these sliding puzzles are collectively called the "n-puzzle" (also called the "(n^2-1)-puzzle")placed on a grid square , with one tile empty. The goal of the puzzle is to slide the tiles around to reach the solved state</a:t>
            </a:r>
            <a:endParaRPr lang="en-US" dirty="0"/>
          </a:p>
        </p:txBody>
      </p:sp>
      <p:sp>
        <p:nvSpPr>
          <p:cNvPr id="12" name="TextBox 11">
            <a:extLst>
              <a:ext uri="{FF2B5EF4-FFF2-40B4-BE49-F238E27FC236}">
                <a16:creationId xmlns:a16="http://schemas.microsoft.com/office/drawing/2014/main" id="{FC8B2D0A-39C0-1309-693F-700067C0B68E}"/>
              </a:ext>
            </a:extLst>
          </p:cNvPr>
          <p:cNvSpPr txBox="1"/>
          <p:nvPr/>
        </p:nvSpPr>
        <p:spPr>
          <a:xfrm>
            <a:off x="150876" y="2884996"/>
            <a:ext cx="5096286" cy="401007"/>
          </a:xfrm>
          <a:prstGeom prst="rect">
            <a:avLst/>
          </a:prstGeom>
          <a:noFill/>
        </p:spPr>
        <p:txBody>
          <a:bodyPr wrap="square">
            <a:spAutoFit/>
          </a:bodyPr>
          <a:lstStyle/>
          <a:p>
            <a:r>
              <a:rPr lang="en-US" b="0" i="0" dirty="0">
                <a:solidFill>
                  <a:srgbClr val="111111"/>
                </a:solidFill>
                <a:effectLst/>
                <a:latin typeface="Open Sans" panose="020B0606030504020204" pitchFamily="34" charset="0"/>
              </a:rPr>
              <a:t>As Ex. 15 Puzzle</a:t>
            </a:r>
          </a:p>
        </p:txBody>
      </p:sp>
      <p:sp>
        <p:nvSpPr>
          <p:cNvPr id="13" name="TextBox 12">
            <a:extLst>
              <a:ext uri="{FF2B5EF4-FFF2-40B4-BE49-F238E27FC236}">
                <a16:creationId xmlns:a16="http://schemas.microsoft.com/office/drawing/2014/main" id="{E0E8444B-62BD-7AEA-FBF1-D9EC5AD80AEB}"/>
              </a:ext>
            </a:extLst>
          </p:cNvPr>
          <p:cNvSpPr txBox="1"/>
          <p:nvPr/>
        </p:nvSpPr>
        <p:spPr>
          <a:xfrm>
            <a:off x="6551738" y="6912265"/>
            <a:ext cx="2322099" cy="401007"/>
          </a:xfrm>
          <a:prstGeom prst="rect">
            <a:avLst/>
          </a:prstGeom>
          <a:noFill/>
        </p:spPr>
        <p:txBody>
          <a:bodyPr wrap="square">
            <a:spAutoFit/>
          </a:bodyPr>
          <a:lstStyle/>
          <a:p>
            <a:r>
              <a:rPr lang="en-US" dirty="0">
                <a:solidFill>
                  <a:srgbClr val="111111"/>
                </a:solidFill>
                <a:latin typeface="Open Sans" panose="020B0606030504020204" pitchFamily="34" charset="0"/>
              </a:rPr>
              <a:t>Goal state </a:t>
            </a:r>
            <a:endParaRPr lang="en-US" b="0" i="0" dirty="0">
              <a:solidFill>
                <a:srgbClr val="111111"/>
              </a:solidFill>
              <a:effectLst/>
              <a:latin typeface="Open Sans" panose="020B0606030504020204" pitchFamily="34" charset="0"/>
            </a:endParaRPr>
          </a:p>
        </p:txBody>
      </p:sp>
      <p:sp>
        <p:nvSpPr>
          <p:cNvPr id="14" name="TextBox 13">
            <a:extLst>
              <a:ext uri="{FF2B5EF4-FFF2-40B4-BE49-F238E27FC236}">
                <a16:creationId xmlns:a16="http://schemas.microsoft.com/office/drawing/2014/main" id="{15DED3CF-A24E-1504-5995-CA5E32C66CEA}"/>
              </a:ext>
            </a:extLst>
          </p:cNvPr>
          <p:cNvSpPr txBox="1"/>
          <p:nvPr/>
        </p:nvSpPr>
        <p:spPr>
          <a:xfrm>
            <a:off x="1994314" y="6912265"/>
            <a:ext cx="2322099" cy="401007"/>
          </a:xfrm>
          <a:prstGeom prst="rect">
            <a:avLst/>
          </a:prstGeom>
          <a:noFill/>
        </p:spPr>
        <p:txBody>
          <a:bodyPr wrap="square">
            <a:spAutoFit/>
          </a:bodyPr>
          <a:lstStyle/>
          <a:p>
            <a:r>
              <a:rPr lang="en-US" dirty="0">
                <a:solidFill>
                  <a:srgbClr val="111111"/>
                </a:solidFill>
                <a:latin typeface="Open Sans" panose="020B0606030504020204" pitchFamily="34" charset="0"/>
              </a:rPr>
              <a:t>Initial state </a:t>
            </a:r>
            <a:endParaRPr lang="en-US" b="0" i="0" dirty="0">
              <a:solidFill>
                <a:srgbClr val="111111"/>
              </a:solidFill>
              <a:effectLst/>
              <a:latin typeface="Open Sans" panose="020B0606030504020204" pitchFamily="34" charset="0"/>
            </a:endParaRPr>
          </a:p>
        </p:txBody>
      </p:sp>
    </p:spTree>
    <p:extLst>
      <p:ext uri="{BB962C8B-B14F-4D97-AF65-F5344CB8AC3E}">
        <p14:creationId xmlns:p14="http://schemas.microsoft.com/office/powerpoint/2010/main" val="85629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5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79642-DEF5-6DCC-8C62-DC34E9E4762A}"/>
              </a:ext>
            </a:extLst>
          </p:cNvPr>
          <p:cNvSpPr>
            <a:spLocks noGrp="1"/>
          </p:cNvSpPr>
          <p:nvPr>
            <p:ph type="title"/>
          </p:nvPr>
        </p:nvSpPr>
        <p:spPr>
          <a:xfrm>
            <a:off x="150876" y="345187"/>
            <a:ext cx="9756648" cy="768604"/>
          </a:xfrm>
        </p:spPr>
        <p:txBody>
          <a:bodyPr>
            <a:noAutofit/>
          </a:bodyPr>
          <a:lstStyle/>
          <a:p>
            <a:pPr algn="l"/>
            <a:r>
              <a:rPr lang="en-US" sz="2800" b="0" i="0" dirty="0">
                <a:solidFill>
                  <a:schemeClr val="accent2"/>
                </a:solidFill>
                <a:effectLst/>
              </a:rPr>
              <a:t>Optimal Solutions</a:t>
            </a:r>
            <a:br>
              <a:rPr lang="en-US" sz="2800" b="0" i="0" dirty="0">
                <a:solidFill>
                  <a:srgbClr val="111111"/>
                </a:solidFill>
                <a:effectLst/>
                <a:latin typeface="Open Sans" panose="020B0606030504020204" pitchFamily="34" charset="0"/>
              </a:rPr>
            </a:br>
            <a:endParaRPr lang="en-US" sz="2800" dirty="0">
              <a:solidFill>
                <a:schemeClr val="accent2"/>
              </a:solidFill>
            </a:endParaRPr>
          </a:p>
        </p:txBody>
      </p:sp>
      <p:sp>
        <p:nvSpPr>
          <p:cNvPr id="10" name="TextBox 9">
            <a:extLst>
              <a:ext uri="{FF2B5EF4-FFF2-40B4-BE49-F238E27FC236}">
                <a16:creationId xmlns:a16="http://schemas.microsoft.com/office/drawing/2014/main" id="{F866DBE6-6AA6-B305-23EE-CB36BFD7F500}"/>
              </a:ext>
            </a:extLst>
          </p:cNvPr>
          <p:cNvSpPr txBox="1"/>
          <p:nvPr/>
        </p:nvSpPr>
        <p:spPr>
          <a:xfrm>
            <a:off x="433059" y="1891773"/>
            <a:ext cx="4051154" cy="2253053"/>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111111"/>
                </a:solidFill>
                <a:effectLst/>
                <a:latin typeface="Open Sans" panose="020B0606030504020204" pitchFamily="34" charset="0"/>
              </a:rPr>
              <a:t>Each state of the board can be represented as a node in a graph, and two nodes are connected with an edge if one of the board states can be turned into the other by sliding a tile</a:t>
            </a:r>
            <a:endParaRPr lang="en-US" dirty="0"/>
          </a:p>
        </p:txBody>
      </p:sp>
      <p:pic>
        <p:nvPicPr>
          <p:cNvPr id="3074" name="Picture 2">
            <a:extLst>
              <a:ext uri="{FF2B5EF4-FFF2-40B4-BE49-F238E27FC236}">
                <a16:creationId xmlns:a16="http://schemas.microsoft.com/office/drawing/2014/main" id="{F01B3187-D8BE-81BD-0881-8F3CBD83C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395" y="428152"/>
            <a:ext cx="4823114" cy="46154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D46EFA-01E5-74B7-DD39-F46300754D29}"/>
              </a:ext>
            </a:extLst>
          </p:cNvPr>
          <p:cNvSpPr txBox="1"/>
          <p:nvPr/>
        </p:nvSpPr>
        <p:spPr>
          <a:xfrm>
            <a:off x="469736" y="5126537"/>
            <a:ext cx="9119773" cy="2139047"/>
          </a:xfrm>
          <a:prstGeom prst="rect">
            <a:avLst/>
          </a:prstGeom>
          <a:noFill/>
        </p:spPr>
        <p:txBody>
          <a:bodyPr wrap="square">
            <a:spAutoFit/>
          </a:bodyPr>
          <a:lstStyle/>
          <a:p>
            <a:pPr marL="342900" indent="-342900">
              <a:buFont typeface="Arial" panose="020B0604020202020204" pitchFamily="34" charset="0"/>
              <a:buChar char="•"/>
            </a:pPr>
            <a:r>
              <a:rPr lang="en-US" sz="1900" b="0" i="0" dirty="0">
                <a:solidFill>
                  <a:srgbClr val="111111"/>
                </a:solidFill>
                <a:effectLst/>
                <a:latin typeface="Open Sans" panose="020B0606030504020204" pitchFamily="34" charset="0"/>
              </a:rPr>
              <a:t>Finding the optimal solution to a board is equivalent to finding the shortest path from the current board state to the solved board state. A common path finding algorithm is A*, which traverses through the search space using a heuristic which estimates the distance to the desired end state. While A* would work for solving the 15 Puzzle, its memory usage increases exponentially with the length of the solution. This is reasonable for the 8 Puzzle, as the hardest boards take</a:t>
            </a:r>
            <a:endParaRPr lang="en-US" sz="1900" dirty="0"/>
          </a:p>
        </p:txBody>
      </p:sp>
    </p:spTree>
    <p:extLst>
      <p:ext uri="{BB962C8B-B14F-4D97-AF65-F5344CB8AC3E}">
        <p14:creationId xmlns:p14="http://schemas.microsoft.com/office/powerpoint/2010/main" val="359270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7DAD56-F5F5-62D6-4877-071D8EC63B7A}"/>
              </a:ext>
            </a:extLst>
          </p:cNvPr>
          <p:cNvSpPr txBox="1">
            <a:spLocks/>
          </p:cNvSpPr>
          <p:nvPr/>
        </p:nvSpPr>
        <p:spPr>
          <a:xfrm>
            <a:off x="150876" y="320942"/>
            <a:ext cx="9756648" cy="768604"/>
          </a:xfrm>
          <a:prstGeom prst="rect">
            <a:avLst/>
          </a:prstGeom>
        </p:spPr>
        <p:txBody>
          <a:bodyPr vert="horz" lIns="91440" tIns="45720" rIns="91440" bIns="45720" rtlCol="0" anchor="t">
            <a:normAutofit/>
          </a:bodyPr>
          <a:lstStyle>
            <a:lvl1pPr algn="ctr" defTabSz="754380" rtl="0" eaLnBrk="1" latinLnBrk="0" hangingPunct="1">
              <a:lnSpc>
                <a:spcPct val="90000"/>
              </a:lnSpc>
              <a:spcBef>
                <a:spcPct val="0"/>
              </a:spcBef>
              <a:buNone/>
              <a:defRPr sz="1980" kern="1200">
                <a:solidFill>
                  <a:schemeClr val="tx1"/>
                </a:solidFill>
                <a:latin typeface="+mj-lt"/>
                <a:ea typeface="+mj-ea"/>
                <a:cs typeface="+mj-cs"/>
              </a:defRPr>
            </a:lvl1pPr>
          </a:lstStyle>
          <a:p>
            <a:pPr algn="l"/>
            <a:r>
              <a:rPr lang="en-US" sz="3200" dirty="0">
                <a:solidFill>
                  <a:schemeClr val="accent2"/>
                </a:solidFill>
              </a:rPr>
              <a:t>Heuristic functions</a:t>
            </a:r>
            <a:endParaRPr lang="en-US" sz="2800" dirty="0">
              <a:solidFill>
                <a:schemeClr val="accent2"/>
              </a:solidFill>
            </a:endParaRPr>
          </a:p>
        </p:txBody>
      </p:sp>
      <p:sp>
        <p:nvSpPr>
          <p:cNvPr id="6" name="TextBox 5">
            <a:extLst>
              <a:ext uri="{FF2B5EF4-FFF2-40B4-BE49-F238E27FC236}">
                <a16:creationId xmlns:a16="http://schemas.microsoft.com/office/drawing/2014/main" id="{A4F2C20F-F1EE-61A1-D006-A4F5874774B1}"/>
              </a:ext>
            </a:extLst>
          </p:cNvPr>
          <p:cNvSpPr txBox="1"/>
          <p:nvPr/>
        </p:nvSpPr>
        <p:spPr>
          <a:xfrm>
            <a:off x="578428" y="1191180"/>
            <a:ext cx="6203373" cy="401007"/>
          </a:xfrm>
          <a:prstGeom prst="rect">
            <a:avLst/>
          </a:prstGeom>
          <a:noFill/>
        </p:spPr>
        <p:txBody>
          <a:bodyPr wrap="square" rtlCol="0">
            <a:spAutoFit/>
          </a:bodyPr>
          <a:lstStyle/>
          <a:p>
            <a:r>
              <a:rPr lang="en-US" dirty="0">
                <a:latin typeface="Arial Rounded MT Bold" panose="020F0704030504030204" pitchFamily="34" charset="0"/>
              </a:rPr>
              <a:t>1. Misplaced Tiles</a:t>
            </a:r>
          </a:p>
        </p:txBody>
      </p:sp>
      <p:sp>
        <p:nvSpPr>
          <p:cNvPr id="10" name="TextBox 9">
            <a:extLst>
              <a:ext uri="{FF2B5EF4-FFF2-40B4-BE49-F238E27FC236}">
                <a16:creationId xmlns:a16="http://schemas.microsoft.com/office/drawing/2014/main" id="{5F5914E8-1899-D549-42D6-AB8734D33F2A}"/>
              </a:ext>
            </a:extLst>
          </p:cNvPr>
          <p:cNvSpPr txBox="1"/>
          <p:nvPr/>
        </p:nvSpPr>
        <p:spPr>
          <a:xfrm>
            <a:off x="821621" y="2296662"/>
            <a:ext cx="3596592" cy="3487750"/>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111111"/>
                </a:solidFill>
                <a:effectLst/>
                <a:latin typeface="Open Sans" panose="020B0606030504020204" pitchFamily="34" charset="0"/>
              </a:rPr>
              <a:t>The simplest heuristic for the n Puzzle is to count the number of misplaced tiles. However, it performs horribly as the heuristic doesn't provide any information about how those tiles are misplaced, such as how far a misplaced tile is from being correct.</a:t>
            </a:r>
            <a:endParaRPr lang="en-US" dirty="0"/>
          </a:p>
        </p:txBody>
      </p:sp>
      <p:pic>
        <p:nvPicPr>
          <p:cNvPr id="4098" name="Picture 2" descr="Eight puzzle problem | bartleby">
            <a:extLst>
              <a:ext uri="{FF2B5EF4-FFF2-40B4-BE49-F238E27FC236}">
                <a16:creationId xmlns:a16="http://schemas.microsoft.com/office/drawing/2014/main" id="{A9CBFFD2-DA7C-5331-EB9B-C300043DA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405" y="1191180"/>
            <a:ext cx="4847214" cy="5552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07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7DAD56-F5F5-62D6-4877-071D8EC63B7A}"/>
              </a:ext>
            </a:extLst>
          </p:cNvPr>
          <p:cNvSpPr txBox="1">
            <a:spLocks/>
          </p:cNvSpPr>
          <p:nvPr/>
        </p:nvSpPr>
        <p:spPr>
          <a:xfrm>
            <a:off x="150876" y="320942"/>
            <a:ext cx="9756648" cy="768604"/>
          </a:xfrm>
          <a:prstGeom prst="rect">
            <a:avLst/>
          </a:prstGeom>
        </p:spPr>
        <p:txBody>
          <a:bodyPr vert="horz" lIns="91440" tIns="45720" rIns="91440" bIns="45720" rtlCol="0" anchor="t">
            <a:normAutofit/>
          </a:bodyPr>
          <a:lstStyle>
            <a:lvl1pPr algn="ctr" defTabSz="754380" rtl="0" eaLnBrk="1" latinLnBrk="0" hangingPunct="1">
              <a:lnSpc>
                <a:spcPct val="90000"/>
              </a:lnSpc>
              <a:spcBef>
                <a:spcPct val="0"/>
              </a:spcBef>
              <a:buNone/>
              <a:defRPr sz="1980" kern="1200">
                <a:solidFill>
                  <a:schemeClr val="tx1"/>
                </a:solidFill>
                <a:latin typeface="+mj-lt"/>
                <a:ea typeface="+mj-ea"/>
                <a:cs typeface="+mj-cs"/>
              </a:defRPr>
            </a:lvl1pPr>
          </a:lstStyle>
          <a:p>
            <a:pPr algn="l"/>
            <a:r>
              <a:rPr lang="en-US" sz="3200" dirty="0">
                <a:solidFill>
                  <a:schemeClr val="accent2"/>
                </a:solidFill>
              </a:rPr>
              <a:t>Heuristic functions</a:t>
            </a:r>
            <a:endParaRPr lang="en-US" sz="2800" dirty="0">
              <a:solidFill>
                <a:schemeClr val="accent2"/>
              </a:solidFill>
            </a:endParaRPr>
          </a:p>
        </p:txBody>
      </p:sp>
      <p:sp>
        <p:nvSpPr>
          <p:cNvPr id="6" name="TextBox 5">
            <a:extLst>
              <a:ext uri="{FF2B5EF4-FFF2-40B4-BE49-F238E27FC236}">
                <a16:creationId xmlns:a16="http://schemas.microsoft.com/office/drawing/2014/main" id="{A4F2C20F-F1EE-61A1-D006-A4F5874774B1}"/>
              </a:ext>
            </a:extLst>
          </p:cNvPr>
          <p:cNvSpPr txBox="1"/>
          <p:nvPr/>
        </p:nvSpPr>
        <p:spPr>
          <a:xfrm>
            <a:off x="578428" y="1191180"/>
            <a:ext cx="6203373" cy="401007"/>
          </a:xfrm>
          <a:prstGeom prst="rect">
            <a:avLst/>
          </a:prstGeom>
          <a:noFill/>
        </p:spPr>
        <p:txBody>
          <a:bodyPr wrap="square" rtlCol="0">
            <a:spAutoFit/>
          </a:bodyPr>
          <a:lstStyle/>
          <a:p>
            <a:r>
              <a:rPr lang="en-US" dirty="0">
                <a:latin typeface="Arial Rounded MT Bold" panose="020F0704030504030204" pitchFamily="34" charset="0"/>
              </a:rPr>
              <a:t>2. </a:t>
            </a:r>
            <a:r>
              <a:rPr lang="en-US" b="1" dirty="0"/>
              <a:t>Euclidean Distance</a:t>
            </a:r>
          </a:p>
        </p:txBody>
      </p:sp>
      <p:sp>
        <p:nvSpPr>
          <p:cNvPr id="10" name="TextBox 9">
            <a:extLst>
              <a:ext uri="{FF2B5EF4-FFF2-40B4-BE49-F238E27FC236}">
                <a16:creationId xmlns:a16="http://schemas.microsoft.com/office/drawing/2014/main" id="{5F5914E8-1899-D549-42D6-AB8734D33F2A}"/>
              </a:ext>
            </a:extLst>
          </p:cNvPr>
          <p:cNvSpPr txBox="1"/>
          <p:nvPr/>
        </p:nvSpPr>
        <p:spPr>
          <a:xfrm>
            <a:off x="499501" y="1777117"/>
            <a:ext cx="9164044" cy="2870401"/>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000000"/>
                </a:solidFill>
                <a:effectLst/>
                <a:latin typeface="Times New Roman" panose="02020603050405020304" pitchFamily="18" charset="0"/>
              </a:rPr>
              <a:t>The heuristic that we are going to study is going to be very similar to the distance of Manhattan, because I am going to calculate the amount of distances in diagonal from the position in the final state regarding the current position of the boxes. This heuristic is going to be very good as the distance of Manhattan, because we are going to take into account a distance to the final position, although the distance will be less real than the first heuristic, since it is not going to be able to move in diagonal by the puzzle. This heuristic is going to be admissible, since it is going to be always lower the distance in a straight line, than the steps that we will have to do to reach the final solution</a:t>
            </a:r>
            <a:endParaRPr lang="en-US" dirty="0"/>
          </a:p>
        </p:txBody>
      </p:sp>
      <p:sp>
        <p:nvSpPr>
          <p:cNvPr id="3" name="TextBox 2">
            <a:extLst>
              <a:ext uri="{FF2B5EF4-FFF2-40B4-BE49-F238E27FC236}">
                <a16:creationId xmlns:a16="http://schemas.microsoft.com/office/drawing/2014/main" id="{8D71CBA3-0CA9-3687-E9DD-D7CB6F93ADB0}"/>
              </a:ext>
            </a:extLst>
          </p:cNvPr>
          <p:cNvSpPr txBox="1"/>
          <p:nvPr/>
        </p:nvSpPr>
        <p:spPr>
          <a:xfrm>
            <a:off x="578428" y="5024087"/>
            <a:ext cx="9164044" cy="1327030"/>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000000"/>
                </a:solidFill>
                <a:effectLst/>
                <a:latin typeface="Times New Roman" panose="02020603050405020304" pitchFamily="18" charset="0"/>
              </a:rPr>
              <a:t>The way to calculate this is like the Pythagorean Theorem, we have to calculate the rest of the coordinates (of the end state to the current), powering to the square separately, add each of these and apply the operator square root. This with each box and then join all the boxes except the blank</a:t>
            </a:r>
            <a:endParaRPr lang="en-US" dirty="0"/>
          </a:p>
        </p:txBody>
      </p:sp>
      <p:pic>
        <p:nvPicPr>
          <p:cNvPr id="6146" name="Picture 2" descr="Distance Formula: Finding the Distance Between Two Points | HowStuffWorks">
            <a:extLst>
              <a:ext uri="{FF2B5EF4-FFF2-40B4-BE49-F238E27FC236}">
                <a16:creationId xmlns:a16="http://schemas.microsoft.com/office/drawing/2014/main" id="{727DE607-4B65-CFC9-6AA5-932572D1F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1" y="5995283"/>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99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6146"/>
                                        </p:tgtEl>
                                        <p:attrNameLst>
                                          <p:attrName>style.visibility</p:attrName>
                                        </p:attrNameLst>
                                      </p:cBhvr>
                                      <p:to>
                                        <p:strVal val="visible"/>
                                      </p:to>
                                    </p:set>
                                    <p:animEffect transition="in" filter="fade">
                                      <p:cBhvr>
                                        <p:cTn id="2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7DAD56-F5F5-62D6-4877-071D8EC63B7A}"/>
              </a:ext>
            </a:extLst>
          </p:cNvPr>
          <p:cNvSpPr txBox="1">
            <a:spLocks/>
          </p:cNvSpPr>
          <p:nvPr/>
        </p:nvSpPr>
        <p:spPr>
          <a:xfrm>
            <a:off x="150876" y="320942"/>
            <a:ext cx="9756648" cy="768604"/>
          </a:xfrm>
          <a:prstGeom prst="rect">
            <a:avLst/>
          </a:prstGeom>
        </p:spPr>
        <p:txBody>
          <a:bodyPr vert="horz" lIns="91440" tIns="45720" rIns="91440" bIns="45720" rtlCol="0" anchor="t">
            <a:normAutofit/>
          </a:bodyPr>
          <a:lstStyle>
            <a:lvl1pPr algn="ctr" defTabSz="754380" rtl="0" eaLnBrk="1" latinLnBrk="0" hangingPunct="1">
              <a:lnSpc>
                <a:spcPct val="90000"/>
              </a:lnSpc>
              <a:spcBef>
                <a:spcPct val="0"/>
              </a:spcBef>
              <a:buNone/>
              <a:defRPr sz="1980" kern="1200">
                <a:solidFill>
                  <a:schemeClr val="tx1"/>
                </a:solidFill>
                <a:latin typeface="+mj-lt"/>
                <a:ea typeface="+mj-ea"/>
                <a:cs typeface="+mj-cs"/>
              </a:defRPr>
            </a:lvl1pPr>
          </a:lstStyle>
          <a:p>
            <a:pPr algn="l"/>
            <a:r>
              <a:rPr lang="en-US" sz="3200" dirty="0">
                <a:solidFill>
                  <a:schemeClr val="accent2"/>
                </a:solidFill>
              </a:rPr>
              <a:t>Heuristic functions</a:t>
            </a:r>
            <a:endParaRPr lang="en-US" sz="2800" dirty="0">
              <a:solidFill>
                <a:schemeClr val="accent2"/>
              </a:solidFill>
            </a:endParaRPr>
          </a:p>
        </p:txBody>
      </p:sp>
      <p:sp>
        <p:nvSpPr>
          <p:cNvPr id="6" name="TextBox 5">
            <a:extLst>
              <a:ext uri="{FF2B5EF4-FFF2-40B4-BE49-F238E27FC236}">
                <a16:creationId xmlns:a16="http://schemas.microsoft.com/office/drawing/2014/main" id="{A4F2C20F-F1EE-61A1-D006-A4F5874774B1}"/>
              </a:ext>
            </a:extLst>
          </p:cNvPr>
          <p:cNvSpPr txBox="1"/>
          <p:nvPr/>
        </p:nvSpPr>
        <p:spPr>
          <a:xfrm>
            <a:off x="578428" y="1191180"/>
            <a:ext cx="6203373" cy="401007"/>
          </a:xfrm>
          <a:prstGeom prst="rect">
            <a:avLst/>
          </a:prstGeom>
          <a:noFill/>
        </p:spPr>
        <p:txBody>
          <a:bodyPr wrap="square" rtlCol="0">
            <a:spAutoFit/>
          </a:bodyPr>
          <a:lstStyle/>
          <a:p>
            <a:r>
              <a:rPr lang="en-US" b="1" dirty="0">
                <a:latin typeface="Söhne"/>
              </a:rPr>
              <a:t>3. </a:t>
            </a:r>
            <a:r>
              <a:rPr lang="en-US" dirty="0">
                <a:latin typeface="Arial Rounded MT Bold" panose="020F0704030504030204" pitchFamily="34" charset="0"/>
              </a:rPr>
              <a:t>Manhattan Distance (MD)</a:t>
            </a:r>
          </a:p>
        </p:txBody>
      </p:sp>
      <p:sp>
        <p:nvSpPr>
          <p:cNvPr id="10" name="TextBox 9">
            <a:extLst>
              <a:ext uri="{FF2B5EF4-FFF2-40B4-BE49-F238E27FC236}">
                <a16:creationId xmlns:a16="http://schemas.microsoft.com/office/drawing/2014/main" id="{5F5914E8-1899-D549-42D6-AB8734D33F2A}"/>
              </a:ext>
            </a:extLst>
          </p:cNvPr>
          <p:cNvSpPr txBox="1"/>
          <p:nvPr/>
        </p:nvSpPr>
        <p:spPr>
          <a:xfrm>
            <a:off x="696191" y="2296662"/>
            <a:ext cx="3722022" cy="3179075"/>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111111"/>
                </a:solidFill>
                <a:effectLst/>
                <a:latin typeface="Open Sans" panose="020B0606030504020204" pitchFamily="34" charset="0"/>
              </a:rPr>
              <a:t>This is effectively a lower bound on the minimum moves needed for each tile to reach its solved position. MD performs better than the previous heuristic, and is enough to solve all 8 Puzzle instances in a reasonable amount of time.</a:t>
            </a:r>
            <a:endParaRPr lang="en-US" dirty="0"/>
          </a:p>
        </p:txBody>
      </p:sp>
      <p:sp>
        <p:nvSpPr>
          <p:cNvPr id="3" name="TextBox 2">
            <a:extLst>
              <a:ext uri="{FF2B5EF4-FFF2-40B4-BE49-F238E27FC236}">
                <a16:creationId xmlns:a16="http://schemas.microsoft.com/office/drawing/2014/main" id="{778E5894-6CCF-3AA6-14ED-9D4A6B34AA5E}"/>
              </a:ext>
            </a:extLst>
          </p:cNvPr>
          <p:cNvSpPr txBox="1"/>
          <p:nvPr/>
        </p:nvSpPr>
        <p:spPr>
          <a:xfrm>
            <a:off x="578428" y="5718395"/>
            <a:ext cx="7921336" cy="1327030"/>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111111"/>
                </a:solidFill>
                <a:effectLst/>
                <a:latin typeface="Open Sans" panose="020B0606030504020204" pitchFamily="34" charset="0"/>
              </a:rPr>
              <a:t>The main issue with Manhattan distance is that it doesn't take into account the interactions between tiles. It assumes each tile can move independently from the other tiles, resulting in a very low bound on the actual cost</a:t>
            </a:r>
            <a:endParaRPr lang="en-US" dirty="0"/>
          </a:p>
        </p:txBody>
      </p:sp>
      <p:pic>
        <p:nvPicPr>
          <p:cNvPr id="4" name="Picture 2" descr="sol05">
            <a:extLst>
              <a:ext uri="{FF2B5EF4-FFF2-40B4-BE49-F238E27FC236}">
                <a16:creationId xmlns:a16="http://schemas.microsoft.com/office/drawing/2014/main" id="{F935C774-6917-6472-46C0-5C5CFB4F9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187" y="542453"/>
            <a:ext cx="4562786" cy="4562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46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7DAD56-F5F5-62D6-4877-071D8EC63B7A}"/>
              </a:ext>
            </a:extLst>
          </p:cNvPr>
          <p:cNvSpPr txBox="1">
            <a:spLocks/>
          </p:cNvSpPr>
          <p:nvPr/>
        </p:nvSpPr>
        <p:spPr>
          <a:xfrm>
            <a:off x="150876" y="320942"/>
            <a:ext cx="9756648" cy="768604"/>
          </a:xfrm>
          <a:prstGeom prst="rect">
            <a:avLst/>
          </a:prstGeom>
        </p:spPr>
        <p:txBody>
          <a:bodyPr vert="horz" lIns="91440" tIns="45720" rIns="91440" bIns="45720" rtlCol="0" anchor="t">
            <a:normAutofit/>
          </a:bodyPr>
          <a:lstStyle>
            <a:lvl1pPr algn="ctr" defTabSz="754380" rtl="0" eaLnBrk="1" latinLnBrk="0" hangingPunct="1">
              <a:lnSpc>
                <a:spcPct val="90000"/>
              </a:lnSpc>
              <a:spcBef>
                <a:spcPct val="0"/>
              </a:spcBef>
              <a:buNone/>
              <a:defRPr sz="1980" kern="1200">
                <a:solidFill>
                  <a:schemeClr val="tx1"/>
                </a:solidFill>
                <a:latin typeface="+mj-lt"/>
                <a:ea typeface="+mj-ea"/>
                <a:cs typeface="+mj-cs"/>
              </a:defRPr>
            </a:lvl1pPr>
          </a:lstStyle>
          <a:p>
            <a:pPr algn="l"/>
            <a:r>
              <a:rPr lang="en-US" sz="3200" dirty="0">
                <a:solidFill>
                  <a:schemeClr val="accent2"/>
                </a:solidFill>
              </a:rPr>
              <a:t>Heuristic functions</a:t>
            </a:r>
            <a:endParaRPr lang="en-US" sz="2800" dirty="0">
              <a:solidFill>
                <a:schemeClr val="accent2"/>
              </a:solidFill>
            </a:endParaRPr>
          </a:p>
        </p:txBody>
      </p:sp>
      <p:sp>
        <p:nvSpPr>
          <p:cNvPr id="6" name="TextBox 5">
            <a:extLst>
              <a:ext uri="{FF2B5EF4-FFF2-40B4-BE49-F238E27FC236}">
                <a16:creationId xmlns:a16="http://schemas.microsoft.com/office/drawing/2014/main" id="{A4F2C20F-F1EE-61A1-D006-A4F5874774B1}"/>
              </a:ext>
            </a:extLst>
          </p:cNvPr>
          <p:cNvSpPr txBox="1"/>
          <p:nvPr/>
        </p:nvSpPr>
        <p:spPr>
          <a:xfrm>
            <a:off x="578428" y="1191180"/>
            <a:ext cx="6203373" cy="401007"/>
          </a:xfrm>
          <a:prstGeom prst="rect">
            <a:avLst/>
          </a:prstGeom>
          <a:noFill/>
        </p:spPr>
        <p:txBody>
          <a:bodyPr wrap="square" rtlCol="0">
            <a:spAutoFit/>
          </a:bodyPr>
          <a:lstStyle/>
          <a:p>
            <a:r>
              <a:rPr lang="en-US" b="1" dirty="0">
                <a:latin typeface="Söhne"/>
              </a:rPr>
              <a:t>4. Permutation Inversion </a:t>
            </a:r>
          </a:p>
        </p:txBody>
      </p:sp>
      <p:sp>
        <p:nvSpPr>
          <p:cNvPr id="10" name="TextBox 9">
            <a:extLst>
              <a:ext uri="{FF2B5EF4-FFF2-40B4-BE49-F238E27FC236}">
                <a16:creationId xmlns:a16="http://schemas.microsoft.com/office/drawing/2014/main" id="{5F5914E8-1899-D549-42D6-AB8734D33F2A}"/>
              </a:ext>
            </a:extLst>
          </p:cNvPr>
          <p:cNvSpPr txBox="1"/>
          <p:nvPr/>
        </p:nvSpPr>
        <p:spPr>
          <a:xfrm>
            <a:off x="732351" y="1693821"/>
            <a:ext cx="9175173" cy="1018356"/>
          </a:xfrm>
          <a:prstGeom prst="rect">
            <a:avLst/>
          </a:prstGeom>
          <a:noFill/>
        </p:spPr>
        <p:txBody>
          <a:bodyPr wrap="square">
            <a:spAutoFit/>
          </a:bodyPr>
          <a:lstStyle/>
          <a:p>
            <a:pPr marL="342900" indent="-342900" algn="l">
              <a:buFont typeface="Arial" panose="020B0604020202020204" pitchFamily="34" charset="0"/>
              <a:buChar char="•"/>
            </a:pPr>
            <a:r>
              <a:rPr lang="en-US" b="0" i="0" dirty="0">
                <a:solidFill>
                  <a:srgbClr val="111111"/>
                </a:solidFill>
                <a:effectLst/>
                <a:latin typeface="Open Sans" panose="020B0606030504020204" pitchFamily="34" charset="0"/>
              </a:rPr>
              <a:t>This heuristic builds upon linear conflicts and uses the idea of inversions.</a:t>
            </a:r>
          </a:p>
          <a:p>
            <a:pPr marL="342900" indent="-342900" algn="l">
              <a:buFont typeface="Arial" panose="020B0604020202020204" pitchFamily="34" charset="0"/>
              <a:buChar char="•"/>
            </a:pPr>
            <a:r>
              <a:rPr lang="en-US" b="0" i="0" dirty="0">
                <a:solidFill>
                  <a:srgbClr val="111111"/>
                </a:solidFill>
                <a:effectLst/>
                <a:latin typeface="Open Sans" panose="020B0606030504020204" pitchFamily="34" charset="0"/>
              </a:rPr>
              <a:t>Consider unraveling the square into a single row of tiles (left-to-right, top-to-bottom):</a:t>
            </a:r>
          </a:p>
        </p:txBody>
      </p:sp>
      <p:pic>
        <p:nvPicPr>
          <p:cNvPr id="7170" name="Picture 2">
            <a:extLst>
              <a:ext uri="{FF2B5EF4-FFF2-40B4-BE49-F238E27FC236}">
                <a16:creationId xmlns:a16="http://schemas.microsoft.com/office/drawing/2014/main" id="{72ABC881-A535-7042-7460-519C0646B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06" y="2987731"/>
            <a:ext cx="9351818" cy="7217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4B67CC-3484-7461-2CF6-DE3C4AC75A8F}"/>
              </a:ext>
            </a:extLst>
          </p:cNvPr>
          <p:cNvSpPr txBox="1"/>
          <p:nvPr/>
        </p:nvSpPr>
        <p:spPr>
          <a:xfrm>
            <a:off x="732351" y="4099455"/>
            <a:ext cx="9351818" cy="1635704"/>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111111"/>
                </a:solidFill>
                <a:effectLst/>
                <a:latin typeface="Open Sans" panose="020B0606030504020204" pitchFamily="34" charset="0"/>
              </a:rPr>
              <a:t>We define an inversion to be when a tile appears before another tile with a smaller number. The blank has no number and cannot contribute to inversions. There are a few things to note about inversions</a:t>
            </a:r>
          </a:p>
          <a:p>
            <a:pPr marL="342900" indent="-342900">
              <a:buFont typeface="Arial" panose="020B0604020202020204" pitchFamily="34" charset="0"/>
              <a:buChar char="•"/>
            </a:pPr>
            <a:r>
              <a:rPr lang="en-US" b="0" i="0" dirty="0">
                <a:solidFill>
                  <a:srgbClr val="111111"/>
                </a:solidFill>
                <a:effectLst/>
                <a:latin typeface="Open Sans" panose="020B0606030504020204" pitchFamily="34" charset="0"/>
              </a:rPr>
              <a:t>We can do the same for horizontal moves. However, the ordering is now top-to-bottom, left-to-right:</a:t>
            </a:r>
            <a:endParaRPr lang="en-US" dirty="0"/>
          </a:p>
        </p:txBody>
      </p:sp>
      <p:pic>
        <p:nvPicPr>
          <p:cNvPr id="7172" name="Picture 4">
            <a:extLst>
              <a:ext uri="{FF2B5EF4-FFF2-40B4-BE49-F238E27FC236}">
                <a16:creationId xmlns:a16="http://schemas.microsoft.com/office/drawing/2014/main" id="{D430730B-7B9E-BF23-316A-DC41C429C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28" y="6042833"/>
            <a:ext cx="9329096" cy="758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4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animEffect transition="in" filter="fade">
                                      <p:cBhvr>
                                        <p:cTn id="19" dur="500"/>
                                        <p:tgtEl>
                                          <p:spTgt spid="717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172"/>
                                        </p:tgtEl>
                                        <p:attrNameLst>
                                          <p:attrName>style.visibility</p:attrName>
                                        </p:attrNameLst>
                                      </p:cBhvr>
                                      <p:to>
                                        <p:strVal val="visible"/>
                                      </p:to>
                                    </p:set>
                                    <p:animEffect transition="in" filter="fade">
                                      <p:cBhvr>
                                        <p:cTn id="29"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p:bldLst>
  </p:timing>
</p:sld>
</file>

<file path=ppt/theme/theme1.xml><?xml version="1.0" encoding="utf-8"?>
<a:theme xmlns:a="http://schemas.openxmlformats.org/drawingml/2006/main" name="Office Theme">
  <a:themeElements>
    <a:clrScheme name="TM45264798">
      <a:dk1>
        <a:srgbClr val="000000"/>
      </a:dk1>
      <a:lt1>
        <a:srgbClr val="FFFFFF"/>
      </a:lt1>
      <a:dk2>
        <a:srgbClr val="000000"/>
      </a:dk2>
      <a:lt2>
        <a:srgbClr val="F8F8F8"/>
      </a:lt2>
      <a:accent1>
        <a:srgbClr val="00FF66"/>
      </a:accent1>
      <a:accent2>
        <a:srgbClr val="300BE5"/>
      </a:accent2>
      <a:accent3>
        <a:srgbClr val="DFFE00"/>
      </a:accent3>
      <a:accent4>
        <a:srgbClr val="FD124A"/>
      </a:accent4>
      <a:accent5>
        <a:srgbClr val="FF19FD"/>
      </a:accent5>
      <a:accent6>
        <a:srgbClr val="19D5FE"/>
      </a:accent6>
      <a:hlink>
        <a:srgbClr val="5F5F5F"/>
      </a:hlink>
      <a:folHlink>
        <a:srgbClr val="919191"/>
      </a:folHlink>
    </a:clrScheme>
    <a:fontScheme name="Custom 86">
      <a:majorFont>
        <a:latin typeface="Berlin Sans FB Demi"/>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5264798_wac_SD_v5" id="{40E6E9B9-CF4E-4464-9D2D-205DF6E23046}" vid="{7D5F2785-6683-478C-8695-7A8F820B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AFD841-9385-4F7E-A5A9-AECA7F58896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1D676D5-91E3-4621-859D-BFBE42CCCD3E}">
  <ds:schemaRefs>
    <ds:schemaRef ds:uri="http://schemas.microsoft.com/sharepoint/v3/contenttype/forms"/>
  </ds:schemaRefs>
</ds:datastoreItem>
</file>

<file path=customXml/itemProps3.xml><?xml version="1.0" encoding="utf-8"?>
<ds:datastoreItem xmlns:ds="http://schemas.openxmlformats.org/officeDocument/2006/customXml" ds:itemID="{B9A759E4-EFF9-4BD1-A98F-37F84B6807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Robots coloring book</Template>
  <TotalTime>640</TotalTime>
  <Words>2467</Words>
  <Application>Microsoft Office PowerPoint</Application>
  <PresentationFormat>Custom</PresentationFormat>
  <Paragraphs>188</Paragraphs>
  <Slides>30</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Arial Rounded MT Bold</vt:lpstr>
      <vt:lpstr>Berlin Sans FB Demi</vt:lpstr>
      <vt:lpstr>Calibri</vt:lpstr>
      <vt:lpstr>Courier New</vt:lpstr>
      <vt:lpstr>Lato</vt:lpstr>
      <vt:lpstr>Open Sans</vt:lpstr>
      <vt:lpstr>Söhne</vt:lpstr>
      <vt:lpstr>Söhne Mono</vt:lpstr>
      <vt:lpstr>Source Sans Pro</vt:lpstr>
      <vt:lpstr>Times New Roman</vt:lpstr>
      <vt:lpstr>Office Theme</vt:lpstr>
      <vt:lpstr>Cover Page</vt:lpstr>
      <vt:lpstr>Team Members :</vt:lpstr>
      <vt:lpstr>Project idea and overview</vt:lpstr>
      <vt:lpstr>What is the N-Puzzel?</vt:lpstr>
      <vt:lpstr>Optimal Solutions </vt:lpstr>
      <vt:lpstr>PowerPoint Presentation</vt:lpstr>
      <vt:lpstr>PowerPoint Presentation</vt:lpstr>
      <vt:lpstr>PowerPoint Presentation</vt:lpstr>
      <vt:lpstr>PowerPoint Presentation</vt:lpstr>
      <vt:lpstr>PowerPoint Presentation</vt:lpstr>
      <vt:lpstr>Applied Algorithms</vt:lpstr>
      <vt:lpstr>Main functionalities features</vt:lpstr>
      <vt:lpstr>Flowcharts Diagram  </vt:lpstr>
      <vt:lpstr>UseCase Diagram </vt:lpstr>
      <vt:lpstr>Board code </vt:lpstr>
      <vt:lpstr>Board code </vt:lpstr>
      <vt:lpstr>Board code </vt:lpstr>
      <vt:lpstr>Board code </vt:lpstr>
      <vt:lpstr>Heuristic code </vt:lpstr>
      <vt:lpstr>Heuristic code </vt:lpstr>
      <vt:lpstr>Heuristic code </vt:lpstr>
      <vt:lpstr>Heuristic code </vt:lpstr>
      <vt:lpstr>Heuristic code </vt:lpstr>
      <vt:lpstr>GUI code </vt:lpstr>
      <vt:lpstr>GUI code </vt:lpstr>
      <vt:lpstr>GUI code </vt:lpstr>
      <vt:lpstr>GUI code </vt:lpstr>
      <vt:lpstr>GUI code </vt:lpstr>
      <vt:lpstr>GUI Workflow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Page</dc:title>
  <dc:creator>Yara 20211040</dc:creator>
  <cp:lastModifiedBy>Yara 20211040</cp:lastModifiedBy>
  <cp:revision>1</cp:revision>
  <dcterms:created xsi:type="dcterms:W3CDTF">2023-12-18T19:58:54Z</dcterms:created>
  <dcterms:modified xsi:type="dcterms:W3CDTF">2023-12-19T18:38:12Z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